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AE9F9A2-FF45-3757-28A5-907C03E36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454" y="2060848"/>
            <a:ext cx="11353092" cy="2868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02645-AC70-B52E-20EA-1EB15C042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82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1CF784-8EE2-576F-3C64-123F2CF2AD76}"/>
              </a:ext>
            </a:extLst>
          </p:cNvPr>
          <p:cNvSpPr/>
          <p:nvPr/>
        </p:nvSpPr>
        <p:spPr bwMode="white">
          <a:xfrm>
            <a:off x="3033237" y="6008272"/>
            <a:ext cx="321531" cy="4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D8176A-5592-F131-8768-B28901D3CA15}"/>
              </a:ext>
            </a:extLst>
          </p:cNvPr>
          <p:cNvSpPr/>
          <p:nvPr/>
        </p:nvSpPr>
        <p:spPr bwMode="white">
          <a:xfrm>
            <a:off x="8070556" y="6008272"/>
            <a:ext cx="321531" cy="4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BA5A8-4213-145F-F1BD-952B1625D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43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CEF33-090C-207B-6AD4-AA6F0DC47EF4}"/>
              </a:ext>
            </a:extLst>
          </p:cNvPr>
          <p:cNvSpPr/>
          <p:nvPr/>
        </p:nvSpPr>
        <p:spPr bwMode="white">
          <a:xfrm>
            <a:off x="4739047" y="2316225"/>
            <a:ext cx="228571" cy="42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04322A-C518-1082-F93A-B6ECB3B6CB2C}"/>
              </a:ext>
            </a:extLst>
          </p:cNvPr>
          <p:cNvSpPr/>
          <p:nvPr/>
        </p:nvSpPr>
        <p:spPr bwMode="white">
          <a:xfrm>
            <a:off x="1977142" y="3413315"/>
            <a:ext cx="342857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D56FA-44F0-F78E-1B56-B28F05F0CA60}"/>
              </a:ext>
            </a:extLst>
          </p:cNvPr>
          <p:cNvSpPr/>
          <p:nvPr/>
        </p:nvSpPr>
        <p:spPr bwMode="white">
          <a:xfrm>
            <a:off x="6320000" y="3413315"/>
            <a:ext cx="352380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DFD30A-D289-7F5E-3354-3A96D9F49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7" y="1988840"/>
            <a:ext cx="2232248" cy="249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2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BC388-BA88-543A-E07D-16238A156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350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9E146-C094-D154-4114-CC14D1E92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66338"/>
            <a:ext cx="9243630" cy="399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ADD83A-813B-100A-3E53-3732830566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09120"/>
            <a:ext cx="10800000" cy="227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831B93-F8DA-988D-3010-91E92E67507A}"/>
              </a:ext>
            </a:extLst>
          </p:cNvPr>
          <p:cNvSpPr/>
          <p:nvPr/>
        </p:nvSpPr>
        <p:spPr bwMode="white">
          <a:xfrm>
            <a:off x="2116059" y="4728246"/>
            <a:ext cx="1361904" cy="5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973837-3B48-E701-37D5-F3796C4B7ED8}"/>
              </a:ext>
            </a:extLst>
          </p:cNvPr>
          <p:cNvSpPr/>
          <p:nvPr/>
        </p:nvSpPr>
        <p:spPr bwMode="white">
          <a:xfrm>
            <a:off x="7468440" y="4728246"/>
            <a:ext cx="1352380" cy="5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EE6DD-A2A5-50CC-7E7C-2BA41035EAFE}"/>
              </a:ext>
            </a:extLst>
          </p:cNvPr>
          <p:cNvSpPr/>
          <p:nvPr/>
        </p:nvSpPr>
        <p:spPr bwMode="white">
          <a:xfrm>
            <a:off x="3020821" y="5871517"/>
            <a:ext cx="1247619" cy="5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7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E92EA-2CAC-BBF9-BB67-DF064FFA3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08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757B1-8922-CF65-BE28-C1B1206C49C8}"/>
              </a:ext>
            </a:extLst>
          </p:cNvPr>
          <p:cNvSpPr/>
          <p:nvPr/>
        </p:nvSpPr>
        <p:spPr bwMode="white">
          <a:xfrm>
            <a:off x="7220419" y="2532513"/>
            <a:ext cx="409768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1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0EC99-5D93-3114-FC27-EAB6FE9F1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2289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7DBB8-84F5-A4A3-9D8D-68F0ECDDD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9E253-7C11-BA7B-1D84-7E7C3798E5E9}"/>
              </a:ext>
            </a:extLst>
          </p:cNvPr>
          <p:cNvSpPr/>
          <p:nvPr/>
        </p:nvSpPr>
        <p:spPr bwMode="white">
          <a:xfrm>
            <a:off x="7672380" y="1266419"/>
            <a:ext cx="409523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7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DEC14-2F64-CB68-35DD-724B25B08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1072A-61FB-4C16-DFE0-1F62AB9F2BCB}"/>
              </a:ext>
            </a:extLst>
          </p:cNvPr>
          <p:cNvSpPr/>
          <p:nvPr/>
        </p:nvSpPr>
        <p:spPr bwMode="white">
          <a:xfrm>
            <a:off x="4910476" y="2123960"/>
            <a:ext cx="409523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3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3A4BC-9953-A4A3-5C84-BE7E7D447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F34D8-B25C-3CBB-29ED-299C3407FEF8}"/>
              </a:ext>
            </a:extLst>
          </p:cNvPr>
          <p:cNvSpPr/>
          <p:nvPr/>
        </p:nvSpPr>
        <p:spPr bwMode="white">
          <a:xfrm>
            <a:off x="8186666" y="2432238"/>
            <a:ext cx="1180952" cy="51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EC6B7CB-6313-2F9F-A041-5CF04A5774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0023" y="3356992"/>
            <a:ext cx="4559953" cy="262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3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875A2-509F-62D3-7EA1-97B634EBA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02D770-FDD7-9287-831A-331C8AF928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/>
        </p:blipFill>
        <p:spPr>
          <a:xfrm>
            <a:off x="6672064" y="3715105"/>
            <a:ext cx="5303992" cy="3136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953B916-7F52-5B52-BDBB-29667AD7A3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122" b="4945"/>
          <a:stretch/>
        </p:blipFill>
        <p:spPr>
          <a:xfrm>
            <a:off x="6744072" y="3887495"/>
            <a:ext cx="5231984" cy="278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1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2024-07-31T17:10:56Z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