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0" y="2880360"/>
            <a:ext cx="11562080" cy="11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20" y="1340485"/>
            <a:ext cx="10800080" cy="420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7" r="91999" b="38730"/>
          <a:stretch>
            <a:fillRect/>
          </a:stretch>
        </p:blipFill>
        <p:spPr>
          <a:xfrm>
            <a:off x="551180" y="2216785"/>
            <a:ext cx="86423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06" y="908467"/>
            <a:ext cx="10800000" cy="5523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9"/>
          <a:stretch>
            <a:fillRect/>
          </a:stretch>
        </p:blipFill>
        <p:spPr>
          <a:xfrm>
            <a:off x="2495540" y="1412900"/>
            <a:ext cx="7488832" cy="449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7" r="91999" b="38730"/>
          <a:stretch>
            <a:fillRect/>
          </a:stretch>
        </p:blipFill>
        <p:spPr>
          <a:xfrm>
            <a:off x="1657967" y="1484908"/>
            <a:ext cx="864096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