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31B7A5-F3FA-4EF6-13AB-44BFBBEAD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2743200"/>
            <a:ext cx="677227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6BF61-28F5-5E45-56DC-3070F2E79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1959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150E3-817C-C8E8-6316-9DFFB8086975}"/>
              </a:ext>
            </a:extLst>
          </p:cNvPr>
          <p:cNvSpPr/>
          <p:nvPr/>
        </p:nvSpPr>
        <p:spPr bwMode="white">
          <a:xfrm>
            <a:off x="3448939" y="2386359"/>
            <a:ext cx="3104761" cy="43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5382C2-6182-2CFC-DBFE-E4A16DB4F4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52334" r="20886"/>
          <a:stretch/>
        </p:blipFill>
        <p:spPr>
          <a:xfrm>
            <a:off x="2855640" y="3429000"/>
            <a:ext cx="6480720" cy="204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047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8E9A2-3851-DB3C-D6FB-00CEA0976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521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61065-4B20-6522-8D36-E5E73E0DE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47004-3F41-7041-C7B0-1033F1A775E5}"/>
              </a:ext>
            </a:extLst>
          </p:cNvPr>
          <p:cNvSpPr/>
          <p:nvPr/>
        </p:nvSpPr>
        <p:spPr bwMode="white">
          <a:xfrm>
            <a:off x="4567619" y="1066454"/>
            <a:ext cx="1228571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325061-904E-6697-727F-2ED78E7E3212}"/>
              </a:ext>
            </a:extLst>
          </p:cNvPr>
          <p:cNvSpPr/>
          <p:nvPr/>
        </p:nvSpPr>
        <p:spPr bwMode="white">
          <a:xfrm>
            <a:off x="5177142" y="2077508"/>
            <a:ext cx="1838095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5FCD79-75BF-7D07-C63F-7F2E98F4D181}"/>
              </a:ext>
            </a:extLst>
          </p:cNvPr>
          <p:cNvSpPr/>
          <p:nvPr/>
        </p:nvSpPr>
        <p:spPr bwMode="white">
          <a:xfrm>
            <a:off x="5796190" y="3088561"/>
            <a:ext cx="2457142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8E1117-266A-A225-38F0-6F107397901A}"/>
              </a:ext>
            </a:extLst>
          </p:cNvPr>
          <p:cNvSpPr/>
          <p:nvPr/>
        </p:nvSpPr>
        <p:spPr bwMode="white">
          <a:xfrm>
            <a:off x="6405714" y="4099614"/>
            <a:ext cx="3066666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C7307-F39F-C2CF-9AB8-4B4800BCA3BA}"/>
              </a:ext>
            </a:extLst>
          </p:cNvPr>
          <p:cNvSpPr/>
          <p:nvPr/>
        </p:nvSpPr>
        <p:spPr bwMode="white">
          <a:xfrm>
            <a:off x="2110476" y="5110667"/>
            <a:ext cx="8810060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8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3DDEF-AAED-852F-D5AA-C18949A8B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E1B79-A663-C6DA-F9F4-787DE2E07252}"/>
              </a:ext>
            </a:extLst>
          </p:cNvPr>
          <p:cNvSpPr/>
          <p:nvPr/>
        </p:nvSpPr>
        <p:spPr bwMode="white">
          <a:xfrm>
            <a:off x="5196190" y="1152320"/>
            <a:ext cx="1466666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CF0B2-CE17-5305-744B-60A1EA640CA6}"/>
              </a:ext>
            </a:extLst>
          </p:cNvPr>
          <p:cNvSpPr/>
          <p:nvPr/>
        </p:nvSpPr>
        <p:spPr bwMode="white">
          <a:xfrm>
            <a:off x="5472380" y="2163440"/>
            <a:ext cx="1561904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E9900B-67DD-F5DF-78E4-799B0F409D8C}"/>
              </a:ext>
            </a:extLst>
          </p:cNvPr>
          <p:cNvSpPr/>
          <p:nvPr/>
        </p:nvSpPr>
        <p:spPr bwMode="white">
          <a:xfrm>
            <a:off x="5472380" y="3174560"/>
            <a:ext cx="1571428" cy="4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0C2F74-9B0E-0E62-8695-CA6ECA9336B7}"/>
              </a:ext>
            </a:extLst>
          </p:cNvPr>
          <p:cNvSpPr/>
          <p:nvPr/>
        </p:nvSpPr>
        <p:spPr bwMode="white">
          <a:xfrm>
            <a:off x="4196190" y="4185680"/>
            <a:ext cx="142857" cy="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51E834-D2E1-FD5E-0839-B0850DD4DE3C}"/>
              </a:ext>
            </a:extLst>
          </p:cNvPr>
          <p:cNvSpPr/>
          <p:nvPr/>
        </p:nvSpPr>
        <p:spPr bwMode="white">
          <a:xfrm>
            <a:off x="2091428" y="4176141"/>
            <a:ext cx="4961904" cy="4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DCF476-BE8C-D99A-9B74-170E0103DB54}"/>
              </a:ext>
            </a:extLst>
          </p:cNvPr>
          <p:cNvSpPr/>
          <p:nvPr/>
        </p:nvSpPr>
        <p:spPr bwMode="white">
          <a:xfrm>
            <a:off x="4196190" y="4490923"/>
            <a:ext cx="142857" cy="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5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25F11-30EC-8762-81D4-D412F641D5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929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92BFC7-B35A-B21B-1948-BEAD6E14487E}"/>
              </a:ext>
            </a:extLst>
          </p:cNvPr>
          <p:cNvSpPr/>
          <p:nvPr/>
        </p:nvSpPr>
        <p:spPr bwMode="white">
          <a:xfrm>
            <a:off x="2486327" y="5203850"/>
            <a:ext cx="837122" cy="38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61E621-A041-E88F-FC7E-84FDAAD63DEC}"/>
              </a:ext>
            </a:extLst>
          </p:cNvPr>
          <p:cNvSpPr/>
          <p:nvPr/>
        </p:nvSpPr>
        <p:spPr bwMode="white">
          <a:xfrm>
            <a:off x="2486327" y="6092433"/>
            <a:ext cx="1105001" cy="38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36FAC-3DE7-568E-4A47-990BA8FB7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0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B6EBE5-FF19-545C-6D82-D09CFD26D408}"/>
              </a:ext>
            </a:extLst>
          </p:cNvPr>
          <p:cNvSpPr/>
          <p:nvPr/>
        </p:nvSpPr>
        <p:spPr bwMode="white">
          <a:xfrm>
            <a:off x="2710476" y="2165243"/>
            <a:ext cx="952380" cy="42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D1CFE-2A97-57D8-C5CB-5CCC780367D5}"/>
              </a:ext>
            </a:extLst>
          </p:cNvPr>
          <p:cNvSpPr/>
          <p:nvPr/>
        </p:nvSpPr>
        <p:spPr bwMode="white">
          <a:xfrm>
            <a:off x="5634285" y="2165243"/>
            <a:ext cx="342857" cy="42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66AA13-4966-AC74-2E66-29E2154555D7}"/>
              </a:ext>
            </a:extLst>
          </p:cNvPr>
          <p:cNvSpPr/>
          <p:nvPr/>
        </p:nvSpPr>
        <p:spPr bwMode="white">
          <a:xfrm>
            <a:off x="2700952" y="3168176"/>
            <a:ext cx="1276190" cy="42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9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73AAA-282C-50BB-986E-1D299D978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99946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F72D36-FBDA-D0A3-B0A0-CB0805037090}"/>
              </a:ext>
            </a:extLst>
          </p:cNvPr>
          <p:cNvSpPr/>
          <p:nvPr/>
        </p:nvSpPr>
        <p:spPr bwMode="white">
          <a:xfrm>
            <a:off x="3508437" y="5737227"/>
            <a:ext cx="2846793" cy="4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D1DEEA-E602-D236-1339-5477BEC09101}"/>
              </a:ext>
            </a:extLst>
          </p:cNvPr>
          <p:cNvSpPr/>
          <p:nvPr/>
        </p:nvSpPr>
        <p:spPr bwMode="white">
          <a:xfrm>
            <a:off x="8056255" y="5737227"/>
            <a:ext cx="1269158" cy="4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14DB9-EC79-EE79-59AF-BA7E795A0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70075-0CD3-40E9-3D4E-310871B5EAD4}"/>
              </a:ext>
            </a:extLst>
          </p:cNvPr>
          <p:cNvSpPr/>
          <p:nvPr/>
        </p:nvSpPr>
        <p:spPr bwMode="white">
          <a:xfrm>
            <a:off x="3643809" y="2353295"/>
            <a:ext cx="3419047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E49C77-85E2-AC07-FD52-676E088BEBF1}"/>
              </a:ext>
            </a:extLst>
          </p:cNvPr>
          <p:cNvSpPr/>
          <p:nvPr/>
        </p:nvSpPr>
        <p:spPr bwMode="white">
          <a:xfrm>
            <a:off x="8862857" y="2343762"/>
            <a:ext cx="1714285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15F899-1519-1B6C-ECAE-4B0A32A3DE12}"/>
              </a:ext>
            </a:extLst>
          </p:cNvPr>
          <p:cNvSpPr/>
          <p:nvPr/>
        </p:nvSpPr>
        <p:spPr bwMode="white">
          <a:xfrm>
            <a:off x="3643809" y="4603108"/>
            <a:ext cx="3114285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ABE163-FCC9-AA73-AF37-8AEB616F7786}"/>
              </a:ext>
            </a:extLst>
          </p:cNvPr>
          <p:cNvSpPr/>
          <p:nvPr/>
        </p:nvSpPr>
        <p:spPr bwMode="white">
          <a:xfrm>
            <a:off x="8596190" y="4603108"/>
            <a:ext cx="1676190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7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C37BB-E201-59D7-E85C-0E05D8229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F595D-17D4-A8A9-46C5-4F436551C5CF}"/>
              </a:ext>
            </a:extLst>
          </p:cNvPr>
          <p:cNvSpPr/>
          <p:nvPr/>
        </p:nvSpPr>
        <p:spPr bwMode="white">
          <a:xfrm>
            <a:off x="9862857" y="3668358"/>
            <a:ext cx="400000" cy="4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26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3909A-BC31-E425-AB90-471351CD6C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5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C2E18-9E50-A235-E3C6-5468053CBB13}"/>
              </a:ext>
            </a:extLst>
          </p:cNvPr>
          <p:cNvSpPr/>
          <p:nvPr/>
        </p:nvSpPr>
        <p:spPr bwMode="white">
          <a:xfrm>
            <a:off x="3681904" y="2334759"/>
            <a:ext cx="371428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23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8229D-1DF3-B55D-F48B-47BB81A86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25AC8-39EA-52A6-5A2E-5E99306E5DC1}"/>
              </a:ext>
            </a:extLst>
          </p:cNvPr>
          <p:cNvSpPr/>
          <p:nvPr/>
        </p:nvSpPr>
        <p:spPr bwMode="white">
          <a:xfrm>
            <a:off x="5177142" y="4051454"/>
            <a:ext cx="2863074" cy="4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5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DFBD8-16D6-B677-3EA6-F1DF24B6D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8467E-160D-888A-566E-36313F1883C8}"/>
              </a:ext>
            </a:extLst>
          </p:cNvPr>
          <p:cNvSpPr/>
          <p:nvPr/>
        </p:nvSpPr>
        <p:spPr bwMode="white">
          <a:xfrm>
            <a:off x="2720000" y="2678368"/>
            <a:ext cx="371428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1F434B-4627-CFE0-0D98-8FD3F91F38C1}"/>
              </a:ext>
            </a:extLst>
          </p:cNvPr>
          <p:cNvSpPr/>
          <p:nvPr/>
        </p:nvSpPr>
        <p:spPr bwMode="white">
          <a:xfrm>
            <a:off x="7177142" y="2678368"/>
            <a:ext cx="352380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9B6D7-EA06-7D4D-4D8E-F8919958411D}"/>
              </a:ext>
            </a:extLst>
          </p:cNvPr>
          <p:cNvSpPr/>
          <p:nvPr/>
        </p:nvSpPr>
        <p:spPr bwMode="white">
          <a:xfrm>
            <a:off x="5177142" y="5272701"/>
            <a:ext cx="352380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42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161AC-932E-01AD-7817-60197F9CB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1393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F7E80-F335-1BD1-3475-EA8D41E16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1CFD6-ACA0-434A-97E3-DBF75415DAEB}"/>
              </a:ext>
            </a:extLst>
          </p:cNvPr>
          <p:cNvSpPr/>
          <p:nvPr/>
        </p:nvSpPr>
        <p:spPr bwMode="white">
          <a:xfrm>
            <a:off x="7358095" y="1056737"/>
            <a:ext cx="2790476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389021-7828-CE9D-6492-9003718D7722}"/>
              </a:ext>
            </a:extLst>
          </p:cNvPr>
          <p:cNvSpPr/>
          <p:nvPr/>
        </p:nvSpPr>
        <p:spPr bwMode="white">
          <a:xfrm>
            <a:off x="2072380" y="3077262"/>
            <a:ext cx="647619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54EF6F-ED12-C04F-0638-AEC6CCB92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52334" r="20886"/>
          <a:stretch/>
        </p:blipFill>
        <p:spPr>
          <a:xfrm>
            <a:off x="2855640" y="3954522"/>
            <a:ext cx="6480720" cy="204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27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2024-07-31T13:39:13Z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