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137" y="2952750"/>
            <a:ext cx="69437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1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67408" y="1041823"/>
            <a:ext cx="9001000" cy="51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00" y="2060848"/>
            <a:ext cx="5087968" cy="51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6447" y="3092538"/>
            <a:ext cx="3643369" cy="51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03958" y="4024699"/>
            <a:ext cx="9424489" cy="156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71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580" y="304800"/>
            <a:ext cx="2910205" cy="21939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16637"/>
            <a:ext cx="10800000" cy="502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440" y="1196752"/>
            <a:ext cx="39904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440" y="2204864"/>
            <a:ext cx="590465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5490" y="4221088"/>
            <a:ext cx="556456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448" y="5216596"/>
            <a:ext cx="92890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68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35560" y="5949280"/>
            <a:ext cx="2448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2258423"/>
            <a:ext cx="942857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4356380"/>
            <a:ext cx="1790476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13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0" y="2996952"/>
            <a:ext cx="1228571" cy="51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08048"/>
            <a:ext cx="9433048" cy="339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2449750"/>
            <a:ext cx="647619" cy="4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761" y="3499119"/>
            <a:ext cx="1876190" cy="4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1904" y="4548487"/>
            <a:ext cx="561904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00" y="5597856"/>
            <a:ext cx="885714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95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4376" y="2457490"/>
            <a:ext cx="576087" cy="4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6209" y="3711648"/>
            <a:ext cx="393202" cy="22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6527" y="4727793"/>
            <a:ext cx="566943" cy="4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1984" y="5877272"/>
            <a:ext cx="594376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68760"/>
            <a:ext cx="10800000" cy="403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43472" y="1565505"/>
            <a:ext cx="9408448" cy="45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472" y="2501609"/>
            <a:ext cx="1415560" cy="55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473" y="3506586"/>
            <a:ext cx="3287768" cy="55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470" y="4538987"/>
            <a:ext cx="6600137" cy="51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5520" y="4509120"/>
            <a:ext cx="3744416" cy="62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9962" y="5441639"/>
            <a:ext cx="4316038" cy="65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2024-08-02T05:35:57Z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