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857500"/>
            <a:ext cx="1129665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546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847528" y="5141560"/>
            <a:ext cx="3024336" cy="52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71610" y="5177770"/>
            <a:ext cx="4624790" cy="52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60232" y="5177770"/>
            <a:ext cx="1132312" cy="48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42538" y="6059624"/>
            <a:ext cx="1512168" cy="46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35877" y="6053487"/>
            <a:ext cx="2813302" cy="52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866" y="6064126"/>
            <a:ext cx="2884469" cy="52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5" grpId="0" animBg="1"/>
      <p:bldP spid="2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645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43740" y="5271644"/>
            <a:ext cx="306810" cy="39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3709" y="6175725"/>
            <a:ext cx="545440" cy="39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77142" y="4190912"/>
            <a:ext cx="371428" cy="43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6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00" y="1247073"/>
            <a:ext cx="409523" cy="4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99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53374" y="3582928"/>
            <a:ext cx="458994" cy="41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7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285" y="2486770"/>
            <a:ext cx="476190" cy="4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65" y="549275"/>
            <a:ext cx="10213975" cy="254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79" r="55899"/>
          <a:stretch>
            <a:fillRect/>
          </a:stretch>
        </p:blipFill>
        <p:spPr>
          <a:xfrm>
            <a:off x="1549400" y="5877401"/>
            <a:ext cx="4762946" cy="85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96997" y="6030006"/>
            <a:ext cx="42484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00" b="20434"/>
          <a:stretch>
            <a:fillRect/>
          </a:stretch>
        </p:blipFill>
        <p:spPr>
          <a:xfrm>
            <a:off x="2985135" y="2698750"/>
            <a:ext cx="6443345" cy="296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985" y="3203575"/>
            <a:ext cx="2957830" cy="25768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-555" t="6434" r="1323" b="2973"/>
          <a:stretch>
            <a:fillRect/>
          </a:stretch>
        </p:blipFill>
        <p:spPr>
          <a:xfrm>
            <a:off x="6266180" y="2853055"/>
            <a:ext cx="2998470" cy="2633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9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933056"/>
            <a:ext cx="5260184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3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5358" y="1674308"/>
            <a:ext cx="6225018" cy="3194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920" y="692785"/>
            <a:ext cx="9441815" cy="2748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37" r="66359"/>
          <a:stretch>
            <a:fillRect/>
          </a:stretch>
        </p:blipFill>
        <p:spPr>
          <a:xfrm>
            <a:off x="1742440" y="5877519"/>
            <a:ext cx="3633281" cy="920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4057" y="6093440"/>
            <a:ext cx="3200000" cy="4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54" b="23151"/>
          <a:stretch>
            <a:fillRect/>
          </a:stretch>
        </p:blipFill>
        <p:spPr>
          <a:xfrm>
            <a:off x="2252345" y="3356610"/>
            <a:ext cx="7441565" cy="265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2300" t="6077" r="3403" b="7209"/>
          <a:stretch>
            <a:fillRect/>
          </a:stretch>
        </p:blipFill>
        <p:spPr>
          <a:xfrm>
            <a:off x="2207895" y="3501390"/>
            <a:ext cx="7378700" cy="2491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2024-08-02T06:49:42Z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