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12" y="15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7" r="32659"/>
          <a:stretch>
            <a:fillRect/>
          </a:stretch>
        </p:blipFill>
        <p:spPr>
          <a:xfrm>
            <a:off x="983615" y="2780665"/>
            <a:ext cx="9991090" cy="141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404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3809" y="1838055"/>
            <a:ext cx="990476" cy="286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3809" y="2343336"/>
            <a:ext cx="1314285" cy="286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6190" y="2848618"/>
            <a:ext cx="638095" cy="2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7619" y="3363433"/>
            <a:ext cx="857142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39047" y="3363433"/>
            <a:ext cx="542857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29523" y="3859180"/>
            <a:ext cx="219047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00952" y="3859180"/>
            <a:ext cx="371428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34285" y="4364462"/>
            <a:ext cx="152380" cy="22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726899"/>
            <a:ext cx="10800000" cy="1913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3250844" y="5591222"/>
            <a:ext cx="352380" cy="23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84055" y="6167120"/>
            <a:ext cx="34290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66731" y="6190850"/>
            <a:ext cx="280372" cy="23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47251" y="5591221"/>
            <a:ext cx="342858" cy="23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666" y="1905026"/>
            <a:ext cx="228571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5714" y="3410957"/>
            <a:ext cx="247619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793653"/>
            <a:ext cx="10800000" cy="1979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40416" y="5373216"/>
            <a:ext cx="285715" cy="31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3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2980706"/>
            <a:ext cx="3095238" cy="28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9523" y="2980706"/>
            <a:ext cx="5961904" cy="28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3476019"/>
            <a:ext cx="4066666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3971332"/>
            <a:ext cx="6904761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2024-08-02T04:38:54Z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