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2928937"/>
            <a:ext cx="86296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7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167" y="4133276"/>
            <a:ext cx="1308561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184" y="4133276"/>
            <a:ext cx="1368152" cy="41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5350" y="5075054"/>
            <a:ext cx="1560410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3938" y="6007776"/>
            <a:ext cx="1857845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40131" y="5075053"/>
            <a:ext cx="1560410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56240" y="6005131"/>
            <a:ext cx="1857845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3786151"/>
            <a:ext cx="2819047" cy="4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2468481"/>
            <a:ext cx="3045638" cy="4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3775145"/>
            <a:ext cx="333333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0476" y="5053195"/>
            <a:ext cx="371428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4762521"/>
            <a:ext cx="6277939" cy="4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5648503"/>
            <a:ext cx="4089127" cy="4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509" y="4622854"/>
            <a:ext cx="2449491" cy="2051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3906113"/>
            <a:ext cx="2190476" cy="4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4830500"/>
            <a:ext cx="4295237" cy="47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057482"/>
            <a:ext cx="1427149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8" y="3001038"/>
            <a:ext cx="2008501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071664" y="1988840"/>
            <a:ext cx="8208912" cy="6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0476" y="3888618"/>
            <a:ext cx="5593636" cy="5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10665" y="2896235"/>
            <a:ext cx="97701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3190869"/>
            <a:ext cx="409523" cy="4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2047595"/>
            <a:ext cx="409523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2975092"/>
            <a:ext cx="419047" cy="43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1936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3902" y="2983528"/>
            <a:ext cx="1864157" cy="33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3902" y="3908533"/>
            <a:ext cx="1864157" cy="33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3902" y="4840764"/>
            <a:ext cx="1864157" cy="33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5000" y="5772996"/>
            <a:ext cx="1893059" cy="33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