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56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971800"/>
            <a:ext cx="10668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0800000" cy="316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424" y="1709521"/>
            <a:ext cx="34317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7264" y="1694363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424" y="2717633"/>
            <a:ext cx="45119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3797753"/>
            <a:ext cx="7176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37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96752"/>
            <a:ext cx="10800000" cy="40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80" y="1484784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2000" y="2564904"/>
            <a:ext cx="31198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6253" y="3573016"/>
            <a:ext cx="36296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464" y="4518181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406380" cy="371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5015865" y="3213100"/>
            <a:ext cx="692277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6023392" y="4365104"/>
            <a:ext cx="5760640" cy="234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4520319" y="4869160"/>
            <a:ext cx="71158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67599" y="2132856"/>
            <a:ext cx="5760640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48" y="548680"/>
            <a:ext cx="10800000" cy="562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6111575" y="4700744"/>
            <a:ext cx="4824536" cy="196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4511824" y="5229200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91944" y="764704"/>
            <a:ext cx="5688632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13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631504" y="3140968"/>
            <a:ext cx="2880320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575720" y="2204864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951984" y="3140968"/>
            <a:ext cx="352839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752184" y="2132856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2348880"/>
            <a:ext cx="4127856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999656" y="1196752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807968" y="2348880"/>
            <a:ext cx="3528392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184232" y="1196752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29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316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000" y="1722663"/>
            <a:ext cx="5135968" cy="4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000" y="2717633"/>
            <a:ext cx="45599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39952" y="2781210"/>
            <a:ext cx="3096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738" y="3725745"/>
            <a:ext cx="56642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