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0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>
            <a:fillRect/>
          </a:stretch>
        </p:blipFill>
        <p:spPr>
          <a:xfrm>
            <a:off x="2207568" y="2681877"/>
            <a:ext cx="7776864" cy="149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941"/>
            <a:ext cx="10800000" cy="108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1261"/>
            <a:ext cx="10800000" cy="523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9955" y="5389042"/>
            <a:ext cx="6771428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8526" y="5932747"/>
            <a:ext cx="2904761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669" y="6438298"/>
            <a:ext cx="7866666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5654281"/>
            <a:ext cx="3361904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6159801"/>
            <a:ext cx="6666666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30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741" y="2854469"/>
            <a:ext cx="1866666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741" y="3397514"/>
            <a:ext cx="3209523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217" y="3892924"/>
            <a:ext cx="2895238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915334"/>
            <a:ext cx="4190476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3401426"/>
            <a:ext cx="3857142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3887518"/>
            <a:ext cx="2914285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4383141"/>
            <a:ext cx="4342857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800000" cy="388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7316921" y="4077072"/>
            <a:ext cx="4536504" cy="251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4" y="4137760"/>
            <a:ext cx="4689644" cy="2440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942456"/>
            <a:ext cx="1333333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951994"/>
            <a:ext cx="131428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3809" y="1438437"/>
            <a:ext cx="6304761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1934419"/>
            <a:ext cx="4161904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9" y="2916844"/>
            <a:ext cx="4819047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5765165" y="3028950"/>
            <a:ext cx="6202045" cy="34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