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2924810"/>
            <a:ext cx="11510645" cy="116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>
            <a:fillRect/>
          </a:stretch>
        </p:blipFill>
        <p:spPr>
          <a:xfrm>
            <a:off x="2208074" y="692696"/>
            <a:ext cx="8784976" cy="5717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" r="91999" b="45769"/>
          <a:stretch>
            <a:fillRect/>
          </a:stretch>
        </p:blipFill>
        <p:spPr>
          <a:xfrm>
            <a:off x="1415986" y="2420888"/>
            <a:ext cx="86409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4"/>
          <a:stretch>
            <a:fillRect/>
          </a:stretch>
        </p:blipFill>
        <p:spPr>
          <a:xfrm>
            <a:off x="1560002" y="980728"/>
            <a:ext cx="9145016" cy="517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2207568" y="1628800"/>
            <a:ext cx="8976400" cy="367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" r="91999" b="45769"/>
          <a:stretch>
            <a:fillRect/>
          </a:stretch>
        </p:blipFill>
        <p:spPr>
          <a:xfrm>
            <a:off x="1375706" y="1772816"/>
            <a:ext cx="86409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