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BC9B1-AA95-64E5-7B13-1CE5B0A058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5"/>
          <a:stretch/>
        </p:blipFill>
        <p:spPr>
          <a:xfrm>
            <a:off x="1382020" y="2852936"/>
            <a:ext cx="9427960" cy="135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55936-D10A-308F-84BB-9A476F23D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CFD66-75CC-A27B-3B1E-7820CE67597E}"/>
              </a:ext>
            </a:extLst>
          </p:cNvPr>
          <p:cNvSpPr/>
          <p:nvPr/>
        </p:nvSpPr>
        <p:spPr bwMode="white">
          <a:xfrm>
            <a:off x="7024761" y="2058702"/>
            <a:ext cx="380952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603B5-EC4D-E0C0-355F-CF7AF2B9F6B6}"/>
              </a:ext>
            </a:extLst>
          </p:cNvPr>
          <p:cNvSpPr/>
          <p:nvPr/>
        </p:nvSpPr>
        <p:spPr bwMode="white">
          <a:xfrm>
            <a:off x="5691428" y="2583420"/>
            <a:ext cx="638095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361648-1A31-17B7-DFA6-F7F0BF1C82CF}"/>
              </a:ext>
            </a:extLst>
          </p:cNvPr>
          <p:cNvSpPr/>
          <p:nvPr/>
        </p:nvSpPr>
        <p:spPr bwMode="white">
          <a:xfrm>
            <a:off x="7358095" y="3127219"/>
            <a:ext cx="952380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35A9A-835D-CF82-C4E1-4F96EF4C9B01}"/>
              </a:ext>
            </a:extLst>
          </p:cNvPr>
          <p:cNvSpPr/>
          <p:nvPr/>
        </p:nvSpPr>
        <p:spPr bwMode="white">
          <a:xfrm>
            <a:off x="11129523" y="3146300"/>
            <a:ext cx="428571" cy="2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F0A626-0A0C-830C-DD32-91191A2E7CD5}"/>
              </a:ext>
            </a:extLst>
          </p:cNvPr>
          <p:cNvSpPr/>
          <p:nvPr/>
        </p:nvSpPr>
        <p:spPr bwMode="white">
          <a:xfrm>
            <a:off x="1500952" y="3671018"/>
            <a:ext cx="1276190" cy="31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A462E7-E6DC-9F74-A701-2468BF0B65FF}"/>
              </a:ext>
            </a:extLst>
          </p:cNvPr>
          <p:cNvSpPr/>
          <p:nvPr/>
        </p:nvSpPr>
        <p:spPr bwMode="white">
          <a:xfrm>
            <a:off x="6796190" y="5350118"/>
            <a:ext cx="390476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B417A5-CB69-B49D-A5E6-FDC30188F927}"/>
              </a:ext>
            </a:extLst>
          </p:cNvPr>
          <p:cNvSpPr/>
          <p:nvPr/>
        </p:nvSpPr>
        <p:spPr bwMode="white">
          <a:xfrm>
            <a:off x="1986666" y="5893917"/>
            <a:ext cx="523809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7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2B6D9-37B2-5BE6-F25B-8F198B21E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3295B-AB1E-24A5-7BAB-26DFE0D1328E}"/>
              </a:ext>
            </a:extLst>
          </p:cNvPr>
          <p:cNvSpPr/>
          <p:nvPr/>
        </p:nvSpPr>
        <p:spPr bwMode="white">
          <a:xfrm>
            <a:off x="9196190" y="1009407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EE3C2F-D083-1FA5-DC1D-5EC886BCD708}"/>
              </a:ext>
            </a:extLst>
          </p:cNvPr>
          <p:cNvSpPr/>
          <p:nvPr/>
        </p:nvSpPr>
        <p:spPr bwMode="white">
          <a:xfrm>
            <a:off x="2834285" y="2078764"/>
            <a:ext cx="590476" cy="31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057ED4-2421-0623-EBC8-1C9F82223CCA}"/>
              </a:ext>
            </a:extLst>
          </p:cNvPr>
          <p:cNvSpPr/>
          <p:nvPr/>
        </p:nvSpPr>
        <p:spPr bwMode="white">
          <a:xfrm>
            <a:off x="2786666" y="2661181"/>
            <a:ext cx="209523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2CF6E8-B71F-4863-4FB2-C2D805D50884}"/>
              </a:ext>
            </a:extLst>
          </p:cNvPr>
          <p:cNvSpPr/>
          <p:nvPr/>
        </p:nvSpPr>
        <p:spPr bwMode="white">
          <a:xfrm>
            <a:off x="6310476" y="2661181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84881D-2B25-C46A-543B-4FAFA0FB25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520" y="2236303"/>
            <a:ext cx="5061193" cy="345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260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68F20-03CB-C4CA-E5CC-38295439B3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B1760-8687-CAB2-A043-6BEECDBBDF97}"/>
              </a:ext>
            </a:extLst>
          </p:cNvPr>
          <p:cNvSpPr/>
          <p:nvPr/>
        </p:nvSpPr>
        <p:spPr bwMode="white">
          <a:xfrm>
            <a:off x="1891428" y="1592460"/>
            <a:ext cx="276190" cy="2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6A1BFE-58CB-CD58-A3A7-4B62789461B1}"/>
              </a:ext>
            </a:extLst>
          </p:cNvPr>
          <p:cNvSpPr/>
          <p:nvPr/>
        </p:nvSpPr>
        <p:spPr bwMode="white">
          <a:xfrm>
            <a:off x="1500952" y="2681818"/>
            <a:ext cx="219047" cy="2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856099-6918-E9EC-63A7-0C2DDDA7D31B}"/>
              </a:ext>
            </a:extLst>
          </p:cNvPr>
          <p:cNvSpPr/>
          <p:nvPr/>
        </p:nvSpPr>
        <p:spPr bwMode="white">
          <a:xfrm>
            <a:off x="5310476" y="2681818"/>
            <a:ext cx="219047" cy="2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4AB6A9-6732-9674-FCB6-061D75F4EE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428" y="3212976"/>
            <a:ext cx="8742264" cy="319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417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11FA1-25A0-508C-CCFD-7B9AF4D5BF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F7938-2BE5-F368-3D3C-8415FDF348C1}"/>
              </a:ext>
            </a:extLst>
          </p:cNvPr>
          <p:cNvSpPr/>
          <p:nvPr/>
        </p:nvSpPr>
        <p:spPr bwMode="white">
          <a:xfrm>
            <a:off x="6834285" y="1486527"/>
            <a:ext cx="285715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71151E-0EF2-81FE-DDCE-0F93012B8654}"/>
              </a:ext>
            </a:extLst>
          </p:cNvPr>
          <p:cNvSpPr/>
          <p:nvPr/>
        </p:nvSpPr>
        <p:spPr bwMode="white">
          <a:xfrm>
            <a:off x="6691428" y="2469547"/>
            <a:ext cx="247619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2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5F472-A081-0E5D-56DF-5A9114D39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9DE82-0A83-466B-1423-7F64BF21D9E8}"/>
              </a:ext>
            </a:extLst>
          </p:cNvPr>
          <p:cNvSpPr/>
          <p:nvPr/>
        </p:nvSpPr>
        <p:spPr bwMode="white">
          <a:xfrm>
            <a:off x="2043809" y="1399475"/>
            <a:ext cx="285714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F7EAB-D1C5-8274-44CB-69338028E0FF}"/>
              </a:ext>
            </a:extLst>
          </p:cNvPr>
          <p:cNvSpPr/>
          <p:nvPr/>
        </p:nvSpPr>
        <p:spPr bwMode="white">
          <a:xfrm>
            <a:off x="9739047" y="1399475"/>
            <a:ext cx="285714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D253D0-9513-C799-75A4-090687FE4CB3}"/>
              </a:ext>
            </a:extLst>
          </p:cNvPr>
          <p:cNvSpPr/>
          <p:nvPr/>
        </p:nvSpPr>
        <p:spPr bwMode="white">
          <a:xfrm>
            <a:off x="1424761" y="3380592"/>
            <a:ext cx="247619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0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133F9-6312-387E-81E3-3DD2B13A6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CEA52-1E5D-F3DD-9FE6-96FDC1C4A45A}"/>
              </a:ext>
            </a:extLst>
          </p:cNvPr>
          <p:cNvSpPr/>
          <p:nvPr/>
        </p:nvSpPr>
        <p:spPr bwMode="white">
          <a:xfrm>
            <a:off x="9281904" y="1466983"/>
            <a:ext cx="247619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9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9F6D4-A5C8-01C8-0ECE-8672E848D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77BDFD7-BEBC-651A-EE46-A16EF32E8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000" y="1772816"/>
            <a:ext cx="2015712" cy="165683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159295D-03B8-1A23-9267-026D13709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082" y="1772816"/>
            <a:ext cx="1858846" cy="170101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A80CBC-AC36-A52A-D6EE-039DA43AD1F6}"/>
              </a:ext>
            </a:extLst>
          </p:cNvPr>
          <p:cNvSpPr/>
          <p:nvPr/>
        </p:nvSpPr>
        <p:spPr bwMode="white">
          <a:xfrm>
            <a:off x="8317010" y="2060848"/>
            <a:ext cx="259228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37C2D6C-1E25-7930-9CC3-0968DED104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7768" y="3775286"/>
            <a:ext cx="4536504" cy="218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6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F903B-ED40-7E73-BFA8-C18C4C74A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2AAD148-1BB6-4DED-A66D-0352EA5E7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772141"/>
            <a:ext cx="5689201" cy="216814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005EAB-9AFD-F90C-EBBF-2C479B055DDB}"/>
              </a:ext>
            </a:extLst>
          </p:cNvPr>
          <p:cNvSpPr/>
          <p:nvPr/>
        </p:nvSpPr>
        <p:spPr bwMode="white">
          <a:xfrm>
            <a:off x="7824761" y="3284984"/>
            <a:ext cx="2160240" cy="51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8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2024-07-31T03:57:29Z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