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51" r:id="rId4"/>
    <p:sldId id="350" r:id="rId5"/>
    <p:sldId id="349" r:id="rId6"/>
    <p:sldId id="348" r:id="rId7"/>
    <p:sldId id="346" r:id="rId8"/>
    <p:sldId id="345" r:id="rId9"/>
    <p:sldId id="344" r:id="rId10"/>
    <p:sldId id="343" r:id="rId11"/>
    <p:sldId id="342" r:id="rId12"/>
    <p:sldId id="339" r:id="rId13"/>
    <p:sldId id="338" r:id="rId14"/>
    <p:sldId id="336" r:id="rId15"/>
    <p:sldId id="335" r:id="rId16"/>
    <p:sldId id="334" r:id="rId17"/>
    <p:sldId id="331" r:id="rId18"/>
    <p:sldId id="329" r:id="rId19"/>
    <p:sldId id="328" r:id="rId20"/>
    <p:sldId id="327" r:id="rId21"/>
    <p:sldId id="326" r:id="rId22"/>
    <p:sldId id="325" r:id="rId23"/>
  </p:sldIdLst>
  <p:sldSz cx="12192000" cy="6858000"/>
  <p:notesSz cx="6858000" cy="9144000"/>
  <p:custDataLst>
    <p:tags r:id="rId2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100" d="100"/>
          <a:sy n="100" d="100"/>
        </p:scale>
        <p:origin x="212" y="15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7" Type="http://schemas.openxmlformats.org/officeDocument/2006/relationships/tags" Target="tags/tag1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6.png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6.png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9.png"/><Relationship Id="rId3" Type="http://schemas.openxmlformats.org/officeDocument/2006/relationships/image" Target="../media/image28.png"/><Relationship Id="rId2" Type="http://schemas.openxmlformats.org/officeDocument/2006/relationships/image" Target="../media/image26.png"/><Relationship Id="rId1" Type="http://schemas.openxmlformats.org/officeDocument/2006/relationships/image" Target="../media/image27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6223"/>
          <a:stretch>
            <a:fillRect/>
          </a:stretch>
        </p:blipFill>
        <p:spPr>
          <a:xfrm>
            <a:off x="2999740" y="2637155"/>
            <a:ext cx="6433820" cy="12693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4666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326"/>
          <a:stretch>
            <a:fillRect/>
          </a:stretch>
        </p:blipFill>
        <p:spPr>
          <a:xfrm>
            <a:off x="2207568" y="3212976"/>
            <a:ext cx="7560840" cy="30135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6165304"/>
            <a:ext cx="10800000" cy="4522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46060" y="3332203"/>
            <a:ext cx="7200800" cy="283310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1244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405714" y="1028041"/>
            <a:ext cx="209523" cy="2381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758095" y="1028041"/>
            <a:ext cx="209523" cy="228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796190" y="1028041"/>
            <a:ext cx="228572" cy="228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348571" y="1028041"/>
            <a:ext cx="209523" cy="228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510476" y="2056832"/>
            <a:ext cx="219047" cy="2381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339047" y="2571228"/>
            <a:ext cx="371428" cy="2381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434285" y="3600019"/>
            <a:ext cx="219047" cy="2381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326"/>
          <a:stretch>
            <a:fillRect/>
          </a:stretch>
        </p:blipFill>
        <p:spPr>
          <a:xfrm>
            <a:off x="3018088" y="3936652"/>
            <a:ext cx="6984776" cy="27839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360" y="692696"/>
            <a:ext cx="10800000" cy="35068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218639" y="3117430"/>
            <a:ext cx="216024" cy="3311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761391" y="3164927"/>
            <a:ext cx="361904" cy="311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334100" y="3192845"/>
            <a:ext cx="371428" cy="311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916333" y="3192845"/>
            <a:ext cx="380952" cy="2739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3552"/>
          <a:stretch>
            <a:fillRect/>
          </a:stretch>
        </p:blipFill>
        <p:spPr>
          <a:xfrm>
            <a:off x="5735035" y="3789040"/>
            <a:ext cx="6332113" cy="26642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21873" y="3861048"/>
            <a:ext cx="6244891" cy="259228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0524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415238" y="981083"/>
            <a:ext cx="352380" cy="2296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339047" y="1497743"/>
            <a:ext cx="209523" cy="2296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3552"/>
          <a:stretch>
            <a:fillRect/>
          </a:stretch>
        </p:blipFill>
        <p:spPr>
          <a:xfrm>
            <a:off x="1775520" y="2276872"/>
            <a:ext cx="8256320" cy="34739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692562"/>
            <a:ext cx="10800000" cy="20021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356"/>
          <a:stretch>
            <a:fillRect/>
          </a:stretch>
        </p:blipFill>
        <p:spPr>
          <a:xfrm>
            <a:off x="1776095" y="2746375"/>
            <a:ext cx="8869680" cy="26765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800" y="5445439"/>
            <a:ext cx="10800000" cy="12621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3573269"/>
            <a:ext cx="10800000" cy="30134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223792" y="6043157"/>
            <a:ext cx="288032" cy="2664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023992" y="6043157"/>
            <a:ext cx="288032" cy="2664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752184" y="6043157"/>
            <a:ext cx="360040" cy="2664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515780" y="6029153"/>
            <a:ext cx="360040" cy="3524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356"/>
          <a:stretch>
            <a:fillRect/>
          </a:stretch>
        </p:blipFill>
        <p:spPr>
          <a:xfrm>
            <a:off x="1776095" y="836930"/>
            <a:ext cx="8869680" cy="26765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5083" y="644669"/>
            <a:ext cx="10800000" cy="5344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66" t="50571" r="5119" b="-101"/>
          <a:stretch>
            <a:fillRect/>
          </a:stretch>
        </p:blipFill>
        <p:spPr>
          <a:xfrm>
            <a:off x="1619250" y="5414010"/>
            <a:ext cx="8815705" cy="13081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624" r="41632"/>
          <a:stretch>
            <a:fillRect/>
          </a:stretch>
        </p:blipFill>
        <p:spPr>
          <a:xfrm>
            <a:off x="3223047" y="1242799"/>
            <a:ext cx="6303720" cy="40653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40007" y="1125219"/>
            <a:ext cx="6231712" cy="41829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3043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96190" y="3548060"/>
            <a:ext cx="1657142" cy="2386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500952" y="3557604"/>
            <a:ext cx="2504761" cy="2195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77142" y="4158881"/>
            <a:ext cx="1819047" cy="2195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96190" y="4731525"/>
            <a:ext cx="4685714" cy="2672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9723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20000" y="2866735"/>
            <a:ext cx="8123809" cy="2572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29523" y="3466924"/>
            <a:ext cx="1647619" cy="266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0700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20140" y="4535805"/>
            <a:ext cx="2465705" cy="257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585210" y="4535805"/>
            <a:ext cx="7172960" cy="257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347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224761" y="1590873"/>
            <a:ext cx="371428" cy="2383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891428" y="2201172"/>
            <a:ext cx="209523" cy="2383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596190" y="2821008"/>
            <a:ext cx="209523" cy="2383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139047" y="4051143"/>
            <a:ext cx="361904" cy="2383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634285" y="5281278"/>
            <a:ext cx="371428" cy="2288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7556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100952" y="5678343"/>
            <a:ext cx="4428571" cy="2572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10476" y="6269151"/>
            <a:ext cx="5514286" cy="2668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922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3507781"/>
            <a:ext cx="3761904" cy="2479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04" y="4099050"/>
            <a:ext cx="10733333" cy="2670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4699856"/>
            <a:ext cx="5485714" cy="2670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59496" y="5300661"/>
            <a:ext cx="9684312" cy="2574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987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62857" y="1677458"/>
            <a:ext cx="219047" cy="2386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348571" y="4254469"/>
            <a:ext cx="828571" cy="2577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4913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443809" y="1687088"/>
            <a:ext cx="371427" cy="238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386666" y="2918449"/>
            <a:ext cx="152380" cy="238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0299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72380" y="2886057"/>
            <a:ext cx="228571" cy="2382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3933304"/>
            <a:ext cx="10800000" cy="18541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704217" y="4717008"/>
            <a:ext cx="247619" cy="2484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8439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29523" y="1686444"/>
            <a:ext cx="228571" cy="2384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234285" y="2974112"/>
            <a:ext cx="238094" cy="2384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870" y="1628734"/>
            <a:ext cx="10800000" cy="26188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962536" y="3138847"/>
            <a:ext cx="238095" cy="2484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196934"/>
            <a:ext cx="10800000" cy="37945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5348571" y="2026405"/>
            <a:ext cx="257142" cy="2288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9467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86666" y="3735597"/>
            <a:ext cx="247619" cy="247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63</cp:revision>
  <dcterms:created xsi:type="dcterms:W3CDTF">2015-09-16T06:44:00Z</dcterms:created>
  <dcterms:modified xsi:type="dcterms:W3CDTF">2024-08-02T04:27:27Z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