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90" y="2637155"/>
            <a:ext cx="11490325" cy="120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002122"/>
            <a:ext cx="1409523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527136"/>
            <a:ext cx="580952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577165"/>
            <a:ext cx="1409523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3577165"/>
            <a:ext cx="1390475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1496036"/>
            <a:ext cx="266666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1496036"/>
            <a:ext cx="238095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2555353"/>
            <a:ext cx="952380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080240"/>
            <a:ext cx="961904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6" y="3605127"/>
            <a:ext cx="504761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1904" y="4130014"/>
            <a:ext cx="504761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2019603"/>
            <a:ext cx="23809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3068214"/>
            <a:ext cx="266666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4641132"/>
            <a:ext cx="238095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77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2666" y="1224647"/>
            <a:ext cx="238095" cy="2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96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34285" y="4153308"/>
            <a:ext cx="266666" cy="2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555" y="1953895"/>
            <a:ext cx="32702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55" y="2468880"/>
            <a:ext cx="326009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2220" y="2992755"/>
            <a:ext cx="350583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3845" y="3984168"/>
            <a:ext cx="153625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04455" y="4479398"/>
            <a:ext cx="451585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55082" y="4988108"/>
            <a:ext cx="153625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68415" y="5499940"/>
            <a:ext cx="427585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36161" y="5499940"/>
            <a:ext cx="360040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495466"/>
            <a:ext cx="666666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1495466"/>
            <a:ext cx="361905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2010370"/>
            <a:ext cx="780952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7619" y="2515738"/>
            <a:ext cx="800000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6859" y="2965986"/>
            <a:ext cx="657142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0476" y="3030642"/>
            <a:ext cx="219047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8095" y="3030642"/>
            <a:ext cx="81904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15238" y="3545545"/>
            <a:ext cx="657142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20000" y="3555081"/>
            <a:ext cx="200000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58095" y="3545545"/>
            <a:ext cx="81904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48715" y="5052060"/>
            <a:ext cx="278638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39429" y="1916832"/>
            <a:ext cx="516811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56240" y="2529396"/>
            <a:ext cx="800000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40016" y="3025874"/>
            <a:ext cx="657142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740985" y="2941872"/>
            <a:ext cx="219047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94127" y="2965986"/>
            <a:ext cx="219047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57000" y="2941872"/>
            <a:ext cx="840157" cy="31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95060" y="3444240"/>
            <a:ext cx="84836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88310" y="3470434"/>
            <a:ext cx="219047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29227" y="3503544"/>
            <a:ext cx="219047" cy="3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013159" y="3455554"/>
            <a:ext cx="907377" cy="31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5052060"/>
            <a:ext cx="36322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4" grpId="0" bldLvl="0" animBg="1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bldLvl="0" animBg="1"/>
      <p:bldP spid="31" grpId="0" animBg="1"/>
      <p:bldP spid="32" grpId="0" animBg="1"/>
      <p:bldP spid="33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375920" y="4221088"/>
            <a:ext cx="65714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8048" y="42210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80176" y="42210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0008" y="42210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