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437" y="1988840"/>
            <a:ext cx="11659126" cy="30112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0800000" cy="28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448" y="1484784"/>
            <a:ext cx="6192688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1104" y="2415123"/>
            <a:ext cx="4296824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440" y="3323030"/>
            <a:ext cx="9361040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2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3644265"/>
            <a:ext cx="2931160" cy="30378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73999" y="1052736"/>
            <a:ext cx="3693809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408" y="1988840"/>
            <a:ext cx="3888432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5138" y="2924944"/>
            <a:ext cx="4936805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8505" y="3780790"/>
            <a:ext cx="39173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408" y="4700316"/>
            <a:ext cx="4680520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bldLvl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7999"/>
            <a:ext cx="100646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1197938" y="908720"/>
            <a:ext cx="8712968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65990" y="1772816"/>
            <a:ext cx="5436604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7938" y="2632487"/>
            <a:ext cx="2520280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7938" y="3445730"/>
            <a:ext cx="3672408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30172" y="4356254"/>
            <a:ext cx="2200014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50530" y="5256287"/>
            <a:ext cx="3287768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50530" y="6030001"/>
            <a:ext cx="5952064" cy="5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2857" y="3843473"/>
            <a:ext cx="1200000" cy="48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4835907"/>
            <a:ext cx="1228571" cy="4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1171110"/>
            <a:ext cx="923809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2143260"/>
            <a:ext cx="1533333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809" y="4087558"/>
            <a:ext cx="638095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2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2133963"/>
            <a:ext cx="371427" cy="4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3106288"/>
            <a:ext cx="961904" cy="4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2313728"/>
            <a:ext cx="657142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3285166"/>
            <a:ext cx="1580952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333" y="4256605"/>
            <a:ext cx="923809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24744"/>
            <a:ext cx="10800000" cy="29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8233" y="1382452"/>
            <a:ext cx="1219047" cy="4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2519" y="2356019"/>
            <a:ext cx="371428" cy="42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3472" y="3329586"/>
            <a:ext cx="1276190" cy="4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2401839"/>
            <a:ext cx="619047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3632296"/>
            <a:ext cx="409523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0800000" cy="32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3638" y="1343903"/>
            <a:ext cx="600000" cy="4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2209" y="2449231"/>
            <a:ext cx="609523" cy="4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2686" y="3554558"/>
            <a:ext cx="600000" cy="4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TM5Y2YyNDk0M2QzYjI3MjgyMGMxOTNlNmRiMGY2NDE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2024-08-02T05:34:49Z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