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6" r:id="rId4"/>
    <p:sldId id="335" r:id="rId5"/>
    <p:sldId id="334" r:id="rId6"/>
    <p:sldId id="333" r:id="rId7"/>
    <p:sldId id="332" r:id="rId8"/>
    <p:sldId id="331" r:id="rId9"/>
    <p:sldId id="329" r:id="rId10"/>
    <p:sldId id="328" r:id="rId11"/>
    <p:sldId id="327" r:id="rId12"/>
    <p:sldId id="326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2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480" y="76"/>
      </p:cViewPr>
      <p:guideLst>
        <p:guide orient="horz" pos="2160"/>
        <p:guide pos="382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09787" y="2957512"/>
            <a:ext cx="7972425" cy="942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06390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20055" y="5949315"/>
            <a:ext cx="6167755" cy="49657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709" y="2205514"/>
            <a:ext cx="10800000" cy="3823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31758" y="2349530"/>
            <a:ext cx="381642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1717" y="3350219"/>
            <a:ext cx="24482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9723" y="4350908"/>
            <a:ext cx="476036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8810" y="5229850"/>
            <a:ext cx="633670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552"/>
          <a:stretch>
            <a:fillRect/>
          </a:stretch>
        </p:blipFill>
        <p:spPr>
          <a:xfrm>
            <a:off x="1919407" y="1196821"/>
            <a:ext cx="8256320" cy="9164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8758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273103" y="4412950"/>
            <a:ext cx="471233" cy="9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84949" y="4271439"/>
            <a:ext cx="311014" cy="367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01377" y="4903523"/>
            <a:ext cx="405261" cy="349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71853" y="4894089"/>
            <a:ext cx="565480" cy="3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01377" y="5516738"/>
            <a:ext cx="405261" cy="349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34155" y="5507304"/>
            <a:ext cx="612604" cy="3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273103" y="6252597"/>
            <a:ext cx="471233" cy="103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484949" y="6120519"/>
            <a:ext cx="311014" cy="367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18177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1775520" y="3140968"/>
            <a:ext cx="2952328" cy="2664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3285716" y="2250233"/>
            <a:ext cx="2090204" cy="458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5879976" y="3284984"/>
            <a:ext cx="2880320" cy="3384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7332464" y="2250233"/>
            <a:ext cx="2435944" cy="458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8" grpId="0" animBg="1"/>
      <p:bldP spid="39" grpId="0" animBg="1"/>
      <p:bldP spid="4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8758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792528" y="2276872"/>
            <a:ext cx="3431264" cy="2664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2639616" y="1093748"/>
            <a:ext cx="2448272" cy="458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6081719" y="2348880"/>
            <a:ext cx="3431264" cy="4320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7320136" y="1058213"/>
            <a:ext cx="2736304" cy="458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7" grpId="0" animBg="1"/>
      <p:bldP spid="38" grpId="0" animBg="1"/>
      <p:bldP spid="3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15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58095" y="3914369"/>
            <a:ext cx="1276190" cy="438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58095" y="5114624"/>
            <a:ext cx="1257142" cy="438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713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86666" y="2584757"/>
            <a:ext cx="914285" cy="47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48571" y="3778208"/>
            <a:ext cx="1266666" cy="439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744"/>
            <a:ext cx="10800000" cy="22832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18"/>
          <a:stretch>
            <a:fillRect/>
          </a:stretch>
        </p:blipFill>
        <p:spPr>
          <a:xfrm>
            <a:off x="3072130" y="2834005"/>
            <a:ext cx="6652260" cy="3817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066764"/>
            <a:ext cx="10800000" cy="4882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18"/>
          <a:stretch>
            <a:fillRect/>
          </a:stretch>
        </p:blipFill>
        <p:spPr>
          <a:xfrm>
            <a:off x="6384032" y="692696"/>
            <a:ext cx="5896946" cy="3384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/>
          <p:cNvSpPr/>
          <p:nvPr/>
        </p:nvSpPr>
        <p:spPr bwMode="white">
          <a:xfrm>
            <a:off x="336552" y="1340768"/>
            <a:ext cx="6047479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07368" y="2276872"/>
            <a:ext cx="5976663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07368" y="3212976"/>
            <a:ext cx="6047479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71959" y="4168824"/>
            <a:ext cx="6732153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64954" y="5118956"/>
            <a:ext cx="681116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5207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1775520" y="4221088"/>
            <a:ext cx="2448272" cy="45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775520" y="5085184"/>
            <a:ext cx="3744416" cy="45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810644" y="5953928"/>
            <a:ext cx="8029772" cy="571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 animBg="1"/>
      <p:bldP spid="12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2024-08-02T07:09:26Z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