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50" y="2888615"/>
            <a:ext cx="11549380" cy="115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2057734"/>
            <a:ext cx="666666" cy="2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3306536"/>
            <a:ext cx="285714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13942" y="3230272"/>
            <a:ext cx="285714" cy="2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62857" y="3303368"/>
            <a:ext cx="285714" cy="15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11772" y="3230271"/>
            <a:ext cx="285714" cy="2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19736" y="4293096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800000" cy="259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7614" y="1606149"/>
            <a:ext cx="638095" cy="2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566" y="3153869"/>
            <a:ext cx="657142" cy="2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4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1504508"/>
            <a:ext cx="219047" cy="2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095" y="2533564"/>
            <a:ext cx="238094" cy="2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5238" y="3572148"/>
            <a:ext cx="266666" cy="2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5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440" y="2060848"/>
            <a:ext cx="1983723" cy="202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7568" y="1534375"/>
            <a:ext cx="1047619" cy="2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07768" y="2060848"/>
            <a:ext cx="198372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white">
          <a:xfrm>
            <a:off x="5091428" y="1534375"/>
            <a:ext cx="1047619" cy="2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white">
          <a:xfrm>
            <a:off x="6456041" y="2060848"/>
            <a:ext cx="2088232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white">
          <a:xfrm>
            <a:off x="7608168" y="1484785"/>
            <a:ext cx="1047619" cy="26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white">
          <a:xfrm>
            <a:off x="9008822" y="2025762"/>
            <a:ext cx="2127738" cy="197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white">
          <a:xfrm>
            <a:off x="10143355" y="1509579"/>
            <a:ext cx="1047619" cy="26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745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2752582"/>
            <a:ext cx="1209523" cy="2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3210041"/>
            <a:ext cx="904761" cy="1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190" y="3638908"/>
            <a:ext cx="1657142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8095" y="4086836"/>
            <a:ext cx="4152380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377" y="4437862"/>
            <a:ext cx="10800000" cy="227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45091" y="5057443"/>
            <a:ext cx="1838095" cy="2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6996" y="5514981"/>
            <a:ext cx="1428571" cy="1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6996" y="5953454"/>
            <a:ext cx="1657142" cy="2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78424" y="6391928"/>
            <a:ext cx="4142857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2460722"/>
            <a:ext cx="2114285" cy="2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2919031"/>
            <a:ext cx="1552380" cy="1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3358243"/>
            <a:ext cx="1266666" cy="2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047" y="3787907"/>
            <a:ext cx="5314285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25" y="1013957"/>
            <a:ext cx="10800000" cy="3255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473" y="2073521"/>
            <a:ext cx="3096344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472" y="2531711"/>
            <a:ext cx="4464496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472" y="3429000"/>
            <a:ext cx="9371428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472" y="3887190"/>
            <a:ext cx="1171428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39816" y="2066609"/>
            <a:ext cx="3240360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0176" y="2055017"/>
            <a:ext cx="2088232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7968" y="2508653"/>
            <a:ext cx="2736304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07968" y="2986956"/>
            <a:ext cx="1152128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60096" y="2961851"/>
            <a:ext cx="2016224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2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2756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035" y="2202722"/>
            <a:ext cx="1838095" cy="20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8939" y="2660624"/>
            <a:ext cx="1038095" cy="2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8939" y="3099447"/>
            <a:ext cx="1400000" cy="22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0844" y="3528731"/>
            <a:ext cx="4409523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2024-08-02T06:20:41Z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