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2881312"/>
            <a:ext cx="90106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631504" y="2780928"/>
            <a:ext cx="3672408" cy="5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559496" y="3789040"/>
            <a:ext cx="2232248" cy="5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559496" y="4719499"/>
            <a:ext cx="1080120" cy="5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032104" y="2780928"/>
            <a:ext cx="4032448" cy="5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104112" y="3717032"/>
            <a:ext cx="3528392" cy="5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104112" y="4653136"/>
            <a:ext cx="2232248" cy="5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104112" y="5570878"/>
            <a:ext cx="1224136" cy="5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919536" y="5013176"/>
            <a:ext cx="4104456" cy="49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536" y="5877272"/>
            <a:ext cx="7704856" cy="5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6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79795"/>
            <a:ext cx="10800000" cy="3452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99515" y="1628775"/>
            <a:ext cx="955230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9515" y="2463800"/>
            <a:ext cx="253873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7610" y="2472690"/>
            <a:ext cx="696722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3277235"/>
            <a:ext cx="370649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3635" y="3294380"/>
            <a:ext cx="575119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4135755"/>
            <a:ext cx="950531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34285" y="4079114"/>
            <a:ext cx="619047" cy="4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4761" y="5471087"/>
            <a:ext cx="857142" cy="4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81904" y="1352414"/>
            <a:ext cx="657142" cy="4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428" y="2734966"/>
            <a:ext cx="647619" cy="43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748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75520" y="2924944"/>
            <a:ext cx="3024336" cy="374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87688" y="2060848"/>
            <a:ext cx="23042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40016" y="2996953"/>
            <a:ext cx="3528392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680176" y="2060848"/>
            <a:ext cx="23042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07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177" y="4121829"/>
            <a:ext cx="359415" cy="41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4530" y="5081376"/>
            <a:ext cx="921578" cy="4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1424" y="5081376"/>
            <a:ext cx="893931" cy="4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4530" y="6031697"/>
            <a:ext cx="331768" cy="4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2134629"/>
            <a:ext cx="342857" cy="4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3116986"/>
            <a:ext cx="657142" cy="4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9047" y="3116986"/>
            <a:ext cx="333333" cy="4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8095" y="4118418"/>
            <a:ext cx="619047" cy="4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3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3132852"/>
            <a:ext cx="5704898" cy="47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15238" y="4077072"/>
            <a:ext cx="340064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89419" y="5058220"/>
            <a:ext cx="13382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8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72000" y="1988840"/>
            <a:ext cx="5856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9414" y="2892702"/>
            <a:ext cx="21782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408" y="3834944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2696353"/>
            <a:ext cx="609523" cy="4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7142" y="2696353"/>
            <a:ext cx="342858" cy="4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6190" y="3620998"/>
            <a:ext cx="609523" cy="4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8095" y="3620998"/>
            <a:ext cx="352380" cy="4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96190" y="4941168"/>
            <a:ext cx="6812378" cy="5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9496" y="5805264"/>
            <a:ext cx="6480720" cy="62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