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2995612"/>
            <a:ext cx="86677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2104" y="2564904"/>
            <a:ext cx="3672408" cy="53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0376" y="3933056"/>
            <a:ext cx="1152128" cy="53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272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312" y="1610791"/>
            <a:ext cx="1639865" cy="4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0844" y="2954568"/>
            <a:ext cx="1533333" cy="4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434693"/>
            <a:ext cx="1342857" cy="42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3434693"/>
            <a:ext cx="1314285" cy="43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3425145"/>
            <a:ext cx="1342857" cy="45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4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89649" y="5990754"/>
            <a:ext cx="2366929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114178"/>
            <a:ext cx="2457142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3193749"/>
            <a:ext cx="2457142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" t="61505" r="5352" b="17634"/>
          <a:stretch>
            <a:fillRect/>
          </a:stretch>
        </p:blipFill>
        <p:spPr>
          <a:xfrm>
            <a:off x="1055439" y="4437111"/>
            <a:ext cx="9361041" cy="12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26205" y="4152265"/>
            <a:ext cx="5607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555" y="5529580"/>
            <a:ext cx="6096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0800000" cy="402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3844" y="1506194"/>
            <a:ext cx="619047" cy="4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4797" y="2850808"/>
            <a:ext cx="619047" cy="4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4321" y="4185885"/>
            <a:ext cx="600000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98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8727" y="4187777"/>
            <a:ext cx="301610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420292"/>
            <a:ext cx="371428" cy="4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420084"/>
            <a:ext cx="400000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3294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5695" y="4509120"/>
            <a:ext cx="8550825" cy="56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3814" y="5629872"/>
            <a:ext cx="1794453" cy="56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05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8394" y="6046408"/>
            <a:ext cx="944957" cy="55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3416" y="6092712"/>
            <a:ext cx="94495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1314" y="6092712"/>
            <a:ext cx="944957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207" y="6092712"/>
            <a:ext cx="989955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