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708910"/>
            <a:ext cx="5812790" cy="1307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05" y="477520"/>
            <a:ext cx="10357485" cy="400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4365625"/>
            <a:ext cx="3094990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84" y="908720"/>
            <a:ext cx="5001468" cy="6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16" y="2060848"/>
            <a:ext cx="2736304" cy="56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121" y="3195640"/>
            <a:ext cx="1547464" cy="4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00" y="4077072"/>
            <a:ext cx="5880056" cy="6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1" r="27993"/>
          <a:stretch>
            <a:fillRect/>
          </a:stretch>
        </p:blipFill>
        <p:spPr>
          <a:xfrm>
            <a:off x="2495550" y="4797425"/>
            <a:ext cx="7849235" cy="192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32"/>
          <a:stretch>
            <a:fillRect/>
          </a:stretch>
        </p:blipFill>
        <p:spPr>
          <a:xfrm>
            <a:off x="767715" y="549275"/>
            <a:ext cx="10800080" cy="273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3" t="62232" r="8663"/>
          <a:stretch>
            <a:fillRect/>
          </a:stretch>
        </p:blipFill>
        <p:spPr>
          <a:xfrm>
            <a:off x="1847850" y="3068955"/>
            <a:ext cx="8568383" cy="179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95550" y="4941570"/>
            <a:ext cx="2808605" cy="170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280" y="4869180"/>
            <a:ext cx="2926715" cy="166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3563771"/>
            <a:ext cx="2047619" cy="191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1771" y="3563770"/>
            <a:ext cx="2642301" cy="191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6566" y="4149080"/>
            <a:ext cx="417200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05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6805" y="3667353"/>
            <a:ext cx="369038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1219014"/>
            <a:ext cx="399999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476885"/>
            <a:ext cx="9210040" cy="459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8910" y="4243705"/>
            <a:ext cx="67754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965065"/>
            <a:ext cx="9210040" cy="189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89"/>
            <a:ext cx="10800000" cy="27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91"/>
          <a:stretch>
            <a:fillRect/>
          </a:stretch>
        </p:blipFill>
        <p:spPr>
          <a:xfrm>
            <a:off x="1487805" y="5661066"/>
            <a:ext cx="10800080" cy="123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7715" y="5882205"/>
            <a:ext cx="1095238" cy="4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9143" y="5882205"/>
            <a:ext cx="838095" cy="4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95" b="26486"/>
          <a:stretch>
            <a:fillRect/>
          </a:stretch>
        </p:blipFill>
        <p:spPr>
          <a:xfrm>
            <a:off x="2241550" y="2795905"/>
            <a:ext cx="2270760" cy="286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6" t="22181" r="22660" b="30646"/>
          <a:stretch>
            <a:fillRect/>
          </a:stretch>
        </p:blipFill>
        <p:spPr>
          <a:xfrm>
            <a:off x="7569835" y="3462655"/>
            <a:ext cx="2270760" cy="183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3667785"/>
            <a:ext cx="790476" cy="4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3667785"/>
            <a:ext cx="1104762" cy="4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87" y="549181"/>
            <a:ext cx="10800000" cy="144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9"/>
          <a:stretch>
            <a:fillRect/>
          </a:stretch>
        </p:blipFill>
        <p:spPr>
          <a:xfrm>
            <a:off x="1920240" y="1538605"/>
            <a:ext cx="8528050" cy="42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660" t="10794" r="16690" b="8685"/>
          <a:stretch>
            <a:fillRect/>
          </a:stretch>
        </p:blipFill>
        <p:spPr>
          <a:xfrm>
            <a:off x="1775460" y="1628775"/>
            <a:ext cx="2664460" cy="2466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7844" t="10883" r="17633" b="6411"/>
          <a:stretch>
            <a:fillRect/>
          </a:stretch>
        </p:blipFill>
        <p:spPr>
          <a:xfrm>
            <a:off x="6096000" y="1651635"/>
            <a:ext cx="2450465" cy="24504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0" t="85858" r="43594"/>
          <a:stretch>
            <a:fillRect/>
          </a:stretch>
        </p:blipFill>
        <p:spPr>
          <a:xfrm>
            <a:off x="767715" y="5876925"/>
            <a:ext cx="3888806" cy="82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43660" y="5949315"/>
            <a:ext cx="32162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2024-08-02T05:58:22Z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