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853055"/>
            <a:ext cx="5782945" cy="9512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19" y="831757"/>
            <a:ext cx="106105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48506" y="1052736"/>
            <a:ext cx="631159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48506" y="2060848"/>
            <a:ext cx="32152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408" y="3060863"/>
            <a:ext cx="57606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</a:t>
            </a:r>
            <a:endParaRPr lang="zh-CN" altLang="en-US" dirty="0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1384" y="3933057"/>
            <a:ext cx="36724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60818" y="4880310"/>
            <a:ext cx="377899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40356" y="5855125"/>
            <a:ext cx="917206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</a:t>
            </a:r>
            <a:endParaRPr lang="zh-CN" altLang="en-US" dirty="0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7" t="35735" r="11583"/>
          <a:stretch>
            <a:fillRect/>
          </a:stretch>
        </p:blipFill>
        <p:spPr>
          <a:xfrm>
            <a:off x="6240016" y="1826632"/>
            <a:ext cx="5613250" cy="3094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12776"/>
            <a:ext cx="10800000" cy="287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72905" y="1700808"/>
            <a:ext cx="45750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</a:t>
            </a:r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3149" y="2571118"/>
            <a:ext cx="41307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</a:t>
            </a:r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16" y="3571589"/>
            <a:ext cx="41044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063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03512" y="4293096"/>
            <a:ext cx="2736304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87688" y="3429000"/>
            <a:ext cx="806627" cy="4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951984" y="4293097"/>
            <a:ext cx="2880320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032104" y="3429000"/>
            <a:ext cx="2160240" cy="4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61864" y="2492896"/>
            <a:ext cx="3384376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554052" y="1441005"/>
            <a:ext cx="2389820" cy="5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879976" y="2564904"/>
            <a:ext cx="3456384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104112" y="1340768"/>
            <a:ext cx="2389820" cy="5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135560" y="2564904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83832" y="2602229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9696" y="4149080"/>
            <a:ext cx="187220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00056" y="2564904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060028" y="2585957"/>
            <a:ext cx="5643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493704" y="4149080"/>
            <a:ext cx="2346711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7" y="749068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71305" y="1117821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91585" y="109868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07409" y="2557841"/>
            <a:ext cx="2304256" cy="144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51825" y="1098682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900097" y="1140385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171905" y="2629919"/>
            <a:ext cx="2304256" cy="144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789040"/>
            <a:ext cx="10800000" cy="2980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7397591" y="4438673"/>
            <a:ext cx="1000000" cy="45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473781" y="5050094"/>
            <a:ext cx="447619" cy="38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692829" y="5651960"/>
            <a:ext cx="295238" cy="36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5134"/>
            <a:ext cx="10800000" cy="237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3765" y="2258695"/>
            <a:ext cx="8423275" cy="425005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656123" y="3501658"/>
            <a:ext cx="3528392" cy="201622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680196" y="3573413"/>
            <a:ext cx="3528392" cy="201622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00028" y="3573413"/>
            <a:ext cx="5688965" cy="1800225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47670"/>
            <a:ext cx="10800000" cy="39028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</p:pic>
      <p:sp useBgFill="1">
        <p:nvSpPr>
          <p:cNvPr id="12" name="矩形 11"/>
          <p:cNvSpPr/>
          <p:nvPr/>
        </p:nvSpPr>
        <p:spPr bwMode="white">
          <a:xfrm>
            <a:off x="1271464" y="1412776"/>
            <a:ext cx="3960440" cy="47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464" y="2348880"/>
            <a:ext cx="6264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257" y="3356992"/>
            <a:ext cx="3030535" cy="47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464" y="4274296"/>
            <a:ext cx="67687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94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2024-08-02T07:06:00Z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