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785" y="2925445"/>
            <a:ext cx="5666105" cy="10331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2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4045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866318" y="1340768"/>
            <a:ext cx="645381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9417" y="2348880"/>
            <a:ext cx="31683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9415" y="3284984"/>
            <a:ext cx="684076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1425" y="4293096"/>
            <a:ext cx="66247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744"/>
            <a:ext cx="10800000" cy="4882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8440" y="4437380"/>
            <a:ext cx="3277870" cy="2114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383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584835" y="1052830"/>
            <a:ext cx="5295265" cy="161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17525" y="3140710"/>
            <a:ext cx="5368925" cy="13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50524" y="5013176"/>
            <a:ext cx="3761300" cy="54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67408" y="6030001"/>
            <a:ext cx="7560839" cy="54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1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5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00952" y="4115656"/>
            <a:ext cx="295238" cy="36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7619" y="4125186"/>
            <a:ext cx="304761" cy="343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0952" y="4897070"/>
            <a:ext cx="295238" cy="343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77142" y="4887541"/>
            <a:ext cx="295238" cy="36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00952" y="5678485"/>
            <a:ext cx="295238" cy="343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77142" y="5678485"/>
            <a:ext cx="295238" cy="3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923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3215680" y="5085184"/>
            <a:ext cx="30243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9536" y="5890591"/>
            <a:ext cx="20882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600056" y="5058343"/>
            <a:ext cx="28803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633142" y="5890591"/>
            <a:ext cx="15510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446" y="1844824"/>
            <a:ext cx="10800000" cy="355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3215680" y="1988840"/>
            <a:ext cx="3384376" cy="29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248128" y="1988840"/>
            <a:ext cx="3312368" cy="29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2495600" y="3068960"/>
            <a:ext cx="3528392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791744" y="2276872"/>
            <a:ext cx="23762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176120" y="3140968"/>
            <a:ext cx="3600400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544272" y="2283915"/>
            <a:ext cx="24482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 animBg="1"/>
      <p:bldP spid="35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3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487488" y="1988840"/>
            <a:ext cx="3384376" cy="29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711624" y="1156392"/>
            <a:ext cx="25202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120000" y="2011048"/>
            <a:ext cx="3504392" cy="300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536160" y="1134828"/>
            <a:ext cx="25202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5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343472" y="1916832"/>
            <a:ext cx="3456384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711624" y="1052736"/>
            <a:ext cx="25202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240016" y="2060848"/>
            <a:ext cx="3456384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536160" y="1052736"/>
            <a:ext cx="25202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 animBg="1"/>
      <p:bldP spid="35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503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88" y="1196881"/>
            <a:ext cx="10800000" cy="3989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53996" y="1484913"/>
            <a:ext cx="43924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8350" y="2421017"/>
            <a:ext cx="644234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6629" y="3429129"/>
            <a:ext cx="305969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1988" y="4437241"/>
            <a:ext cx="57606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2" t="38189" r="4926" b="4134"/>
          <a:stretch>
            <a:fillRect/>
          </a:stretch>
        </p:blipFill>
        <p:spPr>
          <a:xfrm>
            <a:off x="6024245" y="2924810"/>
            <a:ext cx="5967095" cy="235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2024-08-02T07:00:27Z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