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962" y="2952750"/>
            <a:ext cx="74580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0800000" cy="3002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11835" y="1556792"/>
            <a:ext cx="4536093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8505" y="2492896"/>
            <a:ext cx="413737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3795" y="3573016"/>
            <a:ext cx="8278549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836930"/>
            <a:ext cx="9823450" cy="566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595" y="2420620"/>
            <a:ext cx="2096770" cy="29476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0836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48533" y="1124744"/>
            <a:ext cx="4887427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48532" y="2132856"/>
            <a:ext cx="603955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46455" y="4220845"/>
            <a:ext cx="5969635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15238" y="4030854"/>
            <a:ext cx="638095" cy="4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5146134"/>
            <a:ext cx="342858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2650137"/>
            <a:ext cx="342857" cy="42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3871257"/>
            <a:ext cx="371428" cy="42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2342288"/>
            <a:ext cx="342857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9523" y="4904200"/>
            <a:ext cx="657142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00" y="4904200"/>
            <a:ext cx="952380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05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00" y="3629495"/>
            <a:ext cx="369038" cy="42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6062" y="3629495"/>
            <a:ext cx="350112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000" y="4727379"/>
            <a:ext cx="369038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6289" y="4727379"/>
            <a:ext cx="369038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0711" y="5825263"/>
            <a:ext cx="596139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2201" y="5825263"/>
            <a:ext cx="369038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6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398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271464" y="2996952"/>
            <a:ext cx="3024336" cy="367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332104" y="1052736"/>
            <a:ext cx="451527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380590" y="1988840"/>
            <a:ext cx="2059225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384033" y="1061164"/>
            <a:ext cx="576064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519936" y="2996953"/>
            <a:ext cx="2880320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528048" y="2012217"/>
            <a:ext cx="208823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380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872" y="3904650"/>
            <a:ext cx="994013" cy="35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0226" y="4899357"/>
            <a:ext cx="531682" cy="35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8598" y="5894064"/>
            <a:ext cx="500859" cy="35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44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