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909887"/>
            <a:ext cx="76962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420888"/>
            <a:ext cx="440567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142" y="3625625"/>
            <a:ext cx="4343194" cy="5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0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2554453"/>
            <a:ext cx="3638095" cy="57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1944" y="3645025"/>
            <a:ext cx="3888432" cy="65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1030"/>
            <a:ext cx="10313670" cy="501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5375910" y="4364990"/>
            <a:ext cx="4396740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536" y="2169304"/>
            <a:ext cx="3168352" cy="5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7754" y="2164478"/>
            <a:ext cx="3168352" cy="5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3284985"/>
            <a:ext cx="73938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524168" y="4024899"/>
            <a:ext cx="5192493" cy="2878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320" y="2218953"/>
            <a:ext cx="2943560" cy="5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1273" y="2132856"/>
            <a:ext cx="3135287" cy="6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496" y="3356992"/>
            <a:ext cx="7344816" cy="6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523753" y="3928246"/>
            <a:ext cx="5192493" cy="2878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6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9146" y="1484784"/>
            <a:ext cx="3483238" cy="68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0574" y="2765107"/>
            <a:ext cx="4055826" cy="5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4626" y="3870690"/>
            <a:ext cx="1963622" cy="50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88772" y="1549372"/>
            <a:ext cx="3195659" cy="4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3270" y="2493010"/>
            <a:ext cx="72066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344" y="3789040"/>
            <a:ext cx="2198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2497283"/>
            <a:ext cx="466666" cy="4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1209439"/>
            <a:ext cx="399999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1219417"/>
            <a:ext cx="400001" cy="44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7888" y="3645024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21088"/>
            <a:ext cx="10800000" cy="274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87888" y="5805264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