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8D7CAED-7870-01D7-B25E-0D4223E07F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2924175"/>
            <a:ext cx="908685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BDFCD7-4B49-CD87-6E08-A2F3A6AD46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4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9A23B3-BADC-F489-F75B-CA2D340B6240}"/>
              </a:ext>
            </a:extLst>
          </p:cNvPr>
          <p:cNvSpPr/>
          <p:nvPr/>
        </p:nvSpPr>
        <p:spPr bwMode="white">
          <a:xfrm>
            <a:off x="5396190" y="2733336"/>
            <a:ext cx="2819047" cy="47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CA8439-085A-941F-5D5A-E62A978E0F9C}"/>
              </a:ext>
            </a:extLst>
          </p:cNvPr>
          <p:cNvSpPr/>
          <p:nvPr/>
        </p:nvSpPr>
        <p:spPr bwMode="white">
          <a:xfrm>
            <a:off x="6005714" y="5515130"/>
            <a:ext cx="371428" cy="4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37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F7E8A4-9CCB-06D8-E23D-C94084684B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6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472658-8AFD-19EB-10DB-425C6A8822C3}"/>
              </a:ext>
            </a:extLst>
          </p:cNvPr>
          <p:cNvSpPr/>
          <p:nvPr/>
        </p:nvSpPr>
        <p:spPr bwMode="white">
          <a:xfrm>
            <a:off x="6015238" y="2747504"/>
            <a:ext cx="333333" cy="4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59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4A40EF-FEF4-40E4-0541-F8E6F40587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7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A61D09-6CF4-995E-8C41-4625F21D5A34}"/>
              </a:ext>
            </a:extLst>
          </p:cNvPr>
          <p:cNvSpPr/>
          <p:nvPr/>
        </p:nvSpPr>
        <p:spPr bwMode="white">
          <a:xfrm>
            <a:off x="5643809" y="3736866"/>
            <a:ext cx="3114285" cy="43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2B22A9-0215-B8EB-8F2A-D8FCF295EB23}"/>
              </a:ext>
            </a:extLst>
          </p:cNvPr>
          <p:cNvSpPr/>
          <p:nvPr/>
        </p:nvSpPr>
        <p:spPr bwMode="white">
          <a:xfrm>
            <a:off x="2177142" y="4881339"/>
            <a:ext cx="647619" cy="43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17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8B5568-313B-4231-A032-628227DFBA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56A205-DC38-4353-EE24-2DE379E4D6B1}"/>
              </a:ext>
            </a:extLst>
          </p:cNvPr>
          <p:cNvSpPr/>
          <p:nvPr/>
        </p:nvSpPr>
        <p:spPr bwMode="white">
          <a:xfrm>
            <a:off x="6986666" y="1237685"/>
            <a:ext cx="2790476" cy="4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CD0EAC-2058-C545-8C0F-6F7846DEC984}"/>
              </a:ext>
            </a:extLst>
          </p:cNvPr>
          <p:cNvSpPr/>
          <p:nvPr/>
        </p:nvSpPr>
        <p:spPr bwMode="white">
          <a:xfrm>
            <a:off x="2177142" y="3514776"/>
            <a:ext cx="3104761" cy="4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89B34A-5BD9-CCE4-BDEA-DE9A731B8844}"/>
              </a:ext>
            </a:extLst>
          </p:cNvPr>
          <p:cNvSpPr/>
          <p:nvPr/>
        </p:nvSpPr>
        <p:spPr bwMode="white">
          <a:xfrm>
            <a:off x="8700952" y="3514776"/>
            <a:ext cx="561904" cy="4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480A5A-9AB4-8A00-AC70-D87C06CE0997}"/>
              </a:ext>
            </a:extLst>
          </p:cNvPr>
          <p:cNvSpPr/>
          <p:nvPr/>
        </p:nvSpPr>
        <p:spPr bwMode="white">
          <a:xfrm>
            <a:off x="1548571" y="4572338"/>
            <a:ext cx="3733332" cy="57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3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F8A6B7-D72F-D43E-B5EE-9A3F9792A2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5403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074504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49D18F-0FC1-CB9E-CFC5-86731178AC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196752"/>
            <a:ext cx="10800000" cy="3452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8E2BCB-92EB-BD8D-F84A-3D7AA950ACDA}"/>
              </a:ext>
            </a:extLst>
          </p:cNvPr>
          <p:cNvSpPr/>
          <p:nvPr/>
        </p:nvSpPr>
        <p:spPr bwMode="white">
          <a:xfrm>
            <a:off x="4767428" y="2703654"/>
            <a:ext cx="2984755" cy="43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004F0B-3E0C-1AF9-146B-34F304DADC67}"/>
              </a:ext>
            </a:extLst>
          </p:cNvPr>
          <p:cNvSpPr/>
          <p:nvPr/>
        </p:nvSpPr>
        <p:spPr bwMode="white">
          <a:xfrm>
            <a:off x="8400256" y="3717032"/>
            <a:ext cx="432048" cy="64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9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45EC83-1B86-BFD9-7DF1-07229C837B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70280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E6A429-EFCF-9137-B3F1-FA3534926C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6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B63DB7-ADC8-4E11-D07E-421A0B808FA4}"/>
              </a:ext>
            </a:extLst>
          </p:cNvPr>
          <p:cNvSpPr/>
          <p:nvPr/>
        </p:nvSpPr>
        <p:spPr bwMode="white">
          <a:xfrm>
            <a:off x="3634285" y="3525071"/>
            <a:ext cx="3114285" cy="43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8AF36A-C490-C352-6535-CBC6B1FE8771}"/>
              </a:ext>
            </a:extLst>
          </p:cNvPr>
          <p:cNvSpPr/>
          <p:nvPr/>
        </p:nvSpPr>
        <p:spPr bwMode="white">
          <a:xfrm>
            <a:off x="8539047" y="3515541"/>
            <a:ext cx="1419047" cy="44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75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405F06-E53C-77A8-856A-47AA17E788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272346-FAEC-04A5-A265-6984415C0E2D}"/>
              </a:ext>
            </a:extLst>
          </p:cNvPr>
          <p:cNvSpPr/>
          <p:nvPr/>
        </p:nvSpPr>
        <p:spPr bwMode="white">
          <a:xfrm>
            <a:off x="3634285" y="4719607"/>
            <a:ext cx="2809523" cy="42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A24478-D581-C1DA-E590-84B049DFE05C}"/>
              </a:ext>
            </a:extLst>
          </p:cNvPr>
          <p:cNvSpPr/>
          <p:nvPr/>
        </p:nvSpPr>
        <p:spPr bwMode="white">
          <a:xfrm>
            <a:off x="8234285" y="4710069"/>
            <a:ext cx="1114285" cy="43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86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EF6427-3DAC-B739-9E6B-D160151C35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1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2ED5BD-FB77-8F0F-1E4F-BD68446F74DC}"/>
              </a:ext>
            </a:extLst>
          </p:cNvPr>
          <p:cNvSpPr/>
          <p:nvPr/>
        </p:nvSpPr>
        <p:spPr bwMode="white">
          <a:xfrm>
            <a:off x="5815238" y="3813846"/>
            <a:ext cx="352380" cy="43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9A607E-E2FF-7691-9C8D-549D79583B95}"/>
              </a:ext>
            </a:extLst>
          </p:cNvPr>
          <p:cNvSpPr/>
          <p:nvPr/>
        </p:nvSpPr>
        <p:spPr bwMode="white">
          <a:xfrm>
            <a:off x="6472380" y="4996738"/>
            <a:ext cx="1228571" cy="43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81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69DF7D-A1FC-CAA9-21D4-3D4F010489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628800"/>
            <a:ext cx="10800000" cy="2561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3E177A-9F14-F342-250A-BC94B9657BC6}"/>
              </a:ext>
            </a:extLst>
          </p:cNvPr>
          <p:cNvSpPr/>
          <p:nvPr/>
        </p:nvSpPr>
        <p:spPr bwMode="white">
          <a:xfrm>
            <a:off x="5701194" y="2039809"/>
            <a:ext cx="638095" cy="43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A536A7-03CF-0677-7B37-8BE89DF121E6}"/>
              </a:ext>
            </a:extLst>
          </p:cNvPr>
          <p:cNvSpPr/>
          <p:nvPr/>
        </p:nvSpPr>
        <p:spPr bwMode="white">
          <a:xfrm>
            <a:off x="5996432" y="3215487"/>
            <a:ext cx="952380" cy="439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14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3D2294-81F3-2974-D9BF-6710971C90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469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C43F9F-1BA3-7F59-9EF8-DCCCA926055D}"/>
              </a:ext>
            </a:extLst>
          </p:cNvPr>
          <p:cNvSpPr/>
          <p:nvPr/>
        </p:nvSpPr>
        <p:spPr bwMode="white">
          <a:xfrm>
            <a:off x="2468525" y="3640913"/>
            <a:ext cx="390628" cy="43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61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A79BE9-1D19-BC32-9811-8F78A05169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9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6DBF12-649F-2DBF-08E2-B2AC2378BFA2}"/>
              </a:ext>
            </a:extLst>
          </p:cNvPr>
          <p:cNvSpPr/>
          <p:nvPr/>
        </p:nvSpPr>
        <p:spPr bwMode="white">
          <a:xfrm>
            <a:off x="7796190" y="2428719"/>
            <a:ext cx="476190" cy="42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878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5CCC7C-1C01-7D1C-0D1C-3B4322D846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4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D84831-ECE6-FFCE-032B-528C7905B6A2}"/>
              </a:ext>
            </a:extLst>
          </p:cNvPr>
          <p:cNvSpPr/>
          <p:nvPr/>
        </p:nvSpPr>
        <p:spPr bwMode="white">
          <a:xfrm>
            <a:off x="5415238" y="4053659"/>
            <a:ext cx="2790476" cy="45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7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62</cp:revision>
  <dcterms:created xsi:type="dcterms:W3CDTF">2015-09-16T06:44:00Z</dcterms:created>
  <dcterms:modified xsi:type="dcterms:W3CDTF">2024-07-31T13:24:45Z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