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928937"/>
            <a:ext cx="76390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9324"/>
            <a:ext cx="10800000" cy="4068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441960" y="1705610"/>
            <a:ext cx="5879465" cy="396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40"/>
          <a:stretch>
            <a:fillRect/>
          </a:stretch>
        </p:blipFill>
        <p:spPr>
          <a:xfrm>
            <a:off x="6732905" y="1772920"/>
            <a:ext cx="5196205" cy="38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1917065"/>
            <a:ext cx="5977890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988779"/>
            <a:ext cx="10800000" cy="287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1428" y="4507061"/>
            <a:ext cx="466666" cy="4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4517681"/>
            <a:ext cx="371428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198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8253" y="4106680"/>
            <a:ext cx="327401" cy="37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3411621"/>
            <a:ext cx="371428" cy="4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4663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2190" y="773259"/>
            <a:ext cx="647619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16" y="1844825"/>
            <a:ext cx="657142" cy="51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8408" y="1844824"/>
            <a:ext cx="600000" cy="51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60"/>
          <a:stretch>
            <a:fillRect/>
          </a:stretch>
        </p:blipFill>
        <p:spPr>
          <a:xfrm>
            <a:off x="660465" y="3372475"/>
            <a:ext cx="1080000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21144" r="2884" b="3520"/>
          <a:stretch>
            <a:fillRect/>
          </a:stretch>
        </p:blipFill>
        <p:spPr>
          <a:xfrm>
            <a:off x="3719736" y="4363668"/>
            <a:ext cx="5087670" cy="240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739" y="4309007"/>
            <a:ext cx="5051667" cy="2460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