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8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25" y="2943225"/>
            <a:ext cx="70675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66" y="620863"/>
            <a:ext cx="6192688" cy="235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40968"/>
            <a:ext cx="10800000" cy="339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9650" y="5093970"/>
            <a:ext cx="42151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9599" y="5893819"/>
            <a:ext cx="813329" cy="49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10960" y="5893819"/>
            <a:ext cx="8403695" cy="49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406" y="764704"/>
            <a:ext cx="6076647" cy="221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25415" y="5093970"/>
            <a:ext cx="52895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4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9658985" cy="358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3213100"/>
            <a:ext cx="4166235" cy="344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99" y="694744"/>
            <a:ext cx="10800000" cy="205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716" y="2564904"/>
            <a:ext cx="5112568" cy="405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558" y="2595893"/>
            <a:ext cx="4756155" cy="3929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17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2857" y="1201898"/>
            <a:ext cx="333333" cy="43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98" y="2001599"/>
            <a:ext cx="5436604" cy="431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0" y="908720"/>
            <a:ext cx="24870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9523" y="2107520"/>
            <a:ext cx="342857" cy="43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1798382"/>
            <a:ext cx="5688632" cy="4510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487488" y="3212976"/>
            <a:ext cx="5544616" cy="60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20574" y="4221088"/>
            <a:ext cx="968799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122" y="1700808"/>
            <a:ext cx="3327196" cy="2637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2134050"/>
            <a:ext cx="619047" cy="4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1904" y="4035881"/>
            <a:ext cx="371428" cy="43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>
            <a:fillRect/>
          </a:stretch>
        </p:blipFill>
        <p:spPr>
          <a:xfrm>
            <a:off x="7320280" y="3789045"/>
            <a:ext cx="4474845" cy="27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557020"/>
            <a:ext cx="9875520" cy="493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>
            <a:fillRect/>
          </a:stretch>
        </p:blipFill>
        <p:spPr>
          <a:xfrm>
            <a:off x="6384156" y="45305"/>
            <a:ext cx="3882958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2024-08-02T07:27:34Z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