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7" r:id="rId4"/>
    <p:sldId id="336" r:id="rId5"/>
    <p:sldId id="335" r:id="rId6"/>
    <p:sldId id="334" r:id="rId7"/>
    <p:sldId id="333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2085" y="2781300"/>
            <a:ext cx="6830695" cy="13804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7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963396"/>
            <a:ext cx="4968552" cy="33377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5514" y="1844824"/>
            <a:ext cx="4830725" cy="35425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744"/>
            <a:ext cx="10800000" cy="3847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9920" y="4476750"/>
            <a:ext cx="2840990" cy="221678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620688"/>
            <a:ext cx="93929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7536160" y="5301208"/>
            <a:ext cx="86409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79576" y="5733256"/>
            <a:ext cx="122413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3" y="589242"/>
            <a:ext cx="4395918" cy="3775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5939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3501008"/>
            <a:ext cx="4187751" cy="321719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0817" y="3284984"/>
            <a:ext cx="4243642" cy="3505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6"/>
          <a:stretch>
            <a:fillRect/>
          </a:stretch>
        </p:blipFill>
        <p:spPr>
          <a:xfrm>
            <a:off x="1703512" y="1700808"/>
            <a:ext cx="9865096" cy="363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91980"/>
            <a:ext cx="4608512" cy="430318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0459" y="1590101"/>
            <a:ext cx="4358029" cy="3761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9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43809" y="3613335"/>
            <a:ext cx="47619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2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3333" y="2209439"/>
            <a:ext cx="409523" cy="4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800000" cy="2095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9776" y="908721"/>
            <a:ext cx="37142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25"/>
          <a:stretch>
            <a:fillRect/>
          </a:stretch>
        </p:blipFill>
        <p:spPr>
          <a:xfrm>
            <a:off x="3648075" y="1557020"/>
            <a:ext cx="6271260" cy="2521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9"/>
          <a:stretch>
            <a:fillRect/>
          </a:stretch>
        </p:blipFill>
        <p:spPr>
          <a:xfrm>
            <a:off x="3359785" y="4005580"/>
            <a:ext cx="7072630" cy="2780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6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34285" y="2145104"/>
            <a:ext cx="409523" cy="43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1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013" y="3429001"/>
            <a:ext cx="9121539" cy="3080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7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003" y="1772816"/>
            <a:ext cx="4463056" cy="33306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5" y="1893803"/>
            <a:ext cx="4994586" cy="31270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2024-08-02T06:30:28Z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