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2952750"/>
            <a:ext cx="75247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3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5714" y="2343722"/>
            <a:ext cx="371427" cy="4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4816196"/>
            <a:ext cx="4763200" cy="45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3486598"/>
            <a:ext cx="1662421" cy="44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394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124544"/>
            <a:ext cx="10800000" cy="395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3734" y="4378257"/>
            <a:ext cx="4550000" cy="37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4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62856" y="5382940"/>
            <a:ext cx="1593183" cy="4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0800000" cy="354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1360" y="1564587"/>
            <a:ext cx="1894680" cy="43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6598" y="2738353"/>
            <a:ext cx="2103498" cy="43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9932" y="3912119"/>
            <a:ext cx="1866108" cy="43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0800000" cy="2696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3439274"/>
            <a:ext cx="2054056" cy="4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3333" y="4601959"/>
            <a:ext cx="1578571" cy="4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05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3647440" y="4619625"/>
            <a:ext cx="302450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31704" y="5777973"/>
            <a:ext cx="21602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2744241"/>
            <a:ext cx="600000" cy="4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1704" y="4221088"/>
            <a:ext cx="5279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0800000" cy="42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97729" y="1484784"/>
            <a:ext cx="600000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0098" y="4300945"/>
            <a:ext cx="619047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69145" y="2879358"/>
            <a:ext cx="600000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3333" y="3620998"/>
            <a:ext cx="419047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