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2028825"/>
            <a:ext cx="11520170" cy="2975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55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46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75720" y="2420888"/>
            <a:ext cx="310638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624" y="3535130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9616" y="2368863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75520" y="4653136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80487" y="580313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7528" y="580313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083" y="580313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760296" y="119675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24192" y="119675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23992" y="3535130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799858" y="2368863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824192" y="4653136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62004" y="4685928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799858" y="580313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59896" y="5803132"/>
            <a:ext cx="432048" cy="4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1509"/>
            <a:ext cx="105887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43611" y="5064158"/>
            <a:ext cx="1241891" cy="42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306070"/>
            <a:ext cx="5440680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684489"/>
            <a:ext cx="10800000" cy="31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8475" y="2086814"/>
            <a:ext cx="304761" cy="35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6570" y="2077275"/>
            <a:ext cx="885714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8475" y="2630573"/>
            <a:ext cx="600000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2285" y="2630573"/>
            <a:ext cx="1171428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8475" y="3250650"/>
            <a:ext cx="885714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3713" y="3250650"/>
            <a:ext cx="1180952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17" y="3849332"/>
            <a:ext cx="6544574" cy="293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6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504" y="3140968"/>
            <a:ext cx="2880320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728" y="2204864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951984" y="3212976"/>
            <a:ext cx="2952328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896200" y="2204864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05714" y="1304780"/>
            <a:ext cx="2066666" cy="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19" y="1304780"/>
            <a:ext cx="2066666" cy="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2000" y="2420888"/>
            <a:ext cx="4055848" cy="38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591944" y="2420888"/>
            <a:ext cx="4176464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8" y="999479"/>
            <a:ext cx="7088821" cy="5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7" y="1916832"/>
            <a:ext cx="2160240" cy="5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848" y="2821859"/>
            <a:ext cx="1296144" cy="5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5640" y="3758266"/>
            <a:ext cx="5328592" cy="5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00" y="4694673"/>
            <a:ext cx="9264432" cy="5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0000" y="5631080"/>
            <a:ext cx="2567688" cy="5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6649"/>
            <a:ext cx="5198072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2588" y="1844824"/>
            <a:ext cx="5609436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00" y="2632999"/>
            <a:ext cx="9408448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00" y="3449698"/>
            <a:ext cx="1991624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44072" y="1831782"/>
            <a:ext cx="2880320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