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8" r:id="rId4"/>
    <p:sldId id="337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7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2617" y="2902455"/>
            <a:ext cx="8834765" cy="1053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/>
          <a:stretch>
            <a:fillRect/>
          </a:stretch>
        </p:blipFill>
        <p:spPr>
          <a:xfrm>
            <a:off x="2063552" y="980728"/>
            <a:ext cx="8328328" cy="4777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980" y="4890859"/>
            <a:ext cx="1123809" cy="4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9266" y="4890859"/>
            <a:ext cx="1123809" cy="4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9926320" cy="46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5"/>
          <a:stretch>
            <a:fillRect/>
          </a:stretch>
        </p:blipFill>
        <p:spPr>
          <a:xfrm>
            <a:off x="1740330" y="5403830"/>
            <a:ext cx="4968552" cy="950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4344035"/>
            <a:ext cx="3764915" cy="2277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7469" t="8897" r="17929"/>
          <a:stretch>
            <a:fillRect/>
          </a:stretch>
        </p:blipFill>
        <p:spPr>
          <a:xfrm>
            <a:off x="8399780" y="4509135"/>
            <a:ext cx="2849245" cy="19462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27346" y="5445450"/>
            <a:ext cx="5449820" cy="6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5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76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7691" y="3338870"/>
            <a:ext cx="594718" cy="52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1096" y="3487663"/>
            <a:ext cx="315943" cy="26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5292" y="4296721"/>
            <a:ext cx="1440332" cy="51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064" y="5105780"/>
            <a:ext cx="771274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7649" y="5654452"/>
            <a:ext cx="576064" cy="51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1141" y="5719548"/>
            <a:ext cx="232311" cy="1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7"/>
          <a:stretch>
            <a:fillRect/>
          </a:stretch>
        </p:blipFill>
        <p:spPr>
          <a:xfrm>
            <a:off x="1967464" y="2184624"/>
            <a:ext cx="10224536" cy="4299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437" y="5665172"/>
            <a:ext cx="857142" cy="4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264" y="5688472"/>
            <a:ext cx="1339833" cy="4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073008" cy="202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76672"/>
            <a:ext cx="9528456" cy="4495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3712" y="4092365"/>
            <a:ext cx="857142" cy="48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184" y="4092365"/>
            <a:ext cx="1267825" cy="48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573381"/>
            <a:ext cx="9360440" cy="245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81938" y="5103638"/>
            <a:ext cx="467650" cy="41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1938" y="5644785"/>
            <a:ext cx="537327" cy="58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9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4162477"/>
            <a:ext cx="923809" cy="4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0000" y="4162477"/>
            <a:ext cx="657142" cy="4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6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3839180"/>
            <a:ext cx="1114285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3333" y="3839180"/>
            <a:ext cx="1123809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4944551"/>
            <a:ext cx="1123809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82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5499" y="4259577"/>
            <a:ext cx="1936785" cy="137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7794" y="4113735"/>
            <a:ext cx="2133891" cy="150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0079" y="4113735"/>
            <a:ext cx="1936785" cy="151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5432" y="6095472"/>
            <a:ext cx="574179" cy="47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7728" y="6112630"/>
            <a:ext cx="565609" cy="44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4303" y="6095472"/>
            <a:ext cx="514190" cy="45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2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0476" y="4910780"/>
            <a:ext cx="857142" cy="48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80" y="4910780"/>
            <a:ext cx="1114285" cy="48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71</cp:revision>
  <dcterms:created xsi:type="dcterms:W3CDTF">2015-09-16T06:44:00Z</dcterms:created>
  <dcterms:modified xsi:type="dcterms:W3CDTF">2024-08-08T11:11:52Z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