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19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536" y="2839237"/>
            <a:ext cx="8659008" cy="1179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935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1307" y="3727481"/>
            <a:ext cx="4009468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8308" y="4417832"/>
            <a:ext cx="3797572" cy="66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1307" y="5376657"/>
            <a:ext cx="8023045" cy="13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3521877"/>
            <a:ext cx="4867526" cy="1709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836889"/>
            <a:ext cx="89464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7535" y="2708910"/>
            <a:ext cx="2381250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85618"/>
            <a:ext cx="3228571" cy="58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2276872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35" y="3221688"/>
            <a:ext cx="3905014" cy="63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222" y="4318288"/>
            <a:ext cx="8485714" cy="62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3071664" y="3645024"/>
            <a:ext cx="7632848" cy="302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45" y="873413"/>
            <a:ext cx="10800000" cy="324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6335" y="1121115"/>
            <a:ext cx="352380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1573" y="3350439"/>
            <a:ext cx="657142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3071287" y="4005892"/>
            <a:ext cx="6840760" cy="271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47" y="831595"/>
            <a:ext cx="9888496" cy="303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622" y="1995876"/>
            <a:ext cx="3816424" cy="64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598" y="3069436"/>
            <a:ext cx="7045619" cy="73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>
            <a:fillRect/>
          </a:stretch>
        </p:blipFill>
        <p:spPr>
          <a:xfrm>
            <a:off x="2927099" y="3933230"/>
            <a:ext cx="6840760" cy="271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496" y="2204660"/>
            <a:ext cx="8928992" cy="402486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31"/>
          <a:stretch>
            <a:fillRect/>
          </a:stretch>
        </p:blipFill>
        <p:spPr>
          <a:xfrm>
            <a:off x="720000" y="827999"/>
            <a:ext cx="10800000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7" name="直接连接符 6"/>
          <p:cNvCxnSpPr/>
          <p:nvPr/>
        </p:nvCxnSpPr>
        <p:spPr>
          <a:xfrm>
            <a:off x="3055724" y="4220845"/>
            <a:ext cx="1944216" cy="1084114"/>
          </a:xfrm>
          <a:prstGeom prst="line">
            <a:avLst/>
          </a:prstGeom>
          <a:ln w="38100">
            <a:solidFill>
              <a:srgbClr val="F119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71664" y="4217094"/>
            <a:ext cx="6336704" cy="1084114"/>
          </a:xfrm>
          <a:prstGeom prst="line">
            <a:avLst/>
          </a:prstGeom>
          <a:ln w="38100">
            <a:solidFill>
              <a:srgbClr val="F119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79976" y="4215124"/>
            <a:ext cx="1296144" cy="1086084"/>
          </a:xfrm>
          <a:prstGeom prst="line">
            <a:avLst/>
          </a:prstGeom>
          <a:ln w="38100">
            <a:solidFill>
              <a:srgbClr val="F119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783632" y="4215124"/>
            <a:ext cx="6408712" cy="1086085"/>
          </a:xfrm>
          <a:prstGeom prst="line">
            <a:avLst/>
          </a:prstGeom>
          <a:ln w="38100">
            <a:solidFill>
              <a:srgbClr val="F119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90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6746"/>
            <a:ext cx="7574336" cy="4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V="1">
            <a:off x="720000" y="2105171"/>
            <a:ext cx="5520016" cy="4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53594"/>
            <a:ext cx="9878592" cy="166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6" t="54151"/>
          <a:stretch>
            <a:fillRect/>
          </a:stretch>
        </p:blipFill>
        <p:spPr>
          <a:xfrm>
            <a:off x="2927350" y="4149090"/>
            <a:ext cx="8219440" cy="259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4221088"/>
            <a:ext cx="6699220" cy="2352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3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1975" y="2197199"/>
            <a:ext cx="861636" cy="40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2024-08-08T11:31:40Z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