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0"/>
          <a:stretch>
            <a:fillRect/>
          </a:stretch>
        </p:blipFill>
        <p:spPr>
          <a:xfrm>
            <a:off x="1991360" y="2781300"/>
            <a:ext cx="8350885" cy="141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561782"/>
            <a:ext cx="323809" cy="2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1561782"/>
            <a:ext cx="342858" cy="2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9523" y="1552252"/>
            <a:ext cx="361905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285" y="2171679"/>
            <a:ext cx="380952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666" y="2743458"/>
            <a:ext cx="314285" cy="2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904" y="2743458"/>
            <a:ext cx="342858" cy="2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7142" y="3334297"/>
            <a:ext cx="342857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0000" y="3343826"/>
            <a:ext cx="685714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10476" y="4496914"/>
            <a:ext cx="2914285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96190" y="5678591"/>
            <a:ext cx="4457142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2457906"/>
            <a:ext cx="371428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2457906"/>
            <a:ext cx="380952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666" y="3134651"/>
            <a:ext cx="695238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380" y="3820928"/>
            <a:ext cx="542857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4774091"/>
            <a:ext cx="3552380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666" y="4802685"/>
            <a:ext cx="3257143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9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153529"/>
            <a:ext cx="228571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476" y="3336016"/>
            <a:ext cx="238095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957168"/>
            <a:ext cx="10800000" cy="167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018503" y="5100643"/>
            <a:ext cx="228572" cy="23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924211"/>
            <a:ext cx="2134935" cy="4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523" y="1952808"/>
            <a:ext cx="175238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1952808"/>
            <a:ext cx="207619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467551"/>
            <a:ext cx="1266666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9523" y="2467551"/>
            <a:ext cx="1114285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000" y="2467551"/>
            <a:ext cx="140000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4761" y="2982295"/>
            <a:ext cx="790476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9523" y="2982295"/>
            <a:ext cx="80000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0000" y="2982295"/>
            <a:ext cx="80000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4761" y="4516992"/>
            <a:ext cx="2390476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29523" y="4488395"/>
            <a:ext cx="2400000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20000" y="4488395"/>
            <a:ext cx="2209524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24761" y="5031735"/>
            <a:ext cx="160000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29523" y="5031735"/>
            <a:ext cx="127619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20000" y="5031735"/>
            <a:ext cx="127619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24761" y="5546479"/>
            <a:ext cx="94285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29523" y="5546479"/>
            <a:ext cx="628571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20000" y="5546479"/>
            <a:ext cx="80000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477472"/>
            <a:ext cx="2419047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3001870"/>
            <a:ext cx="1104761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497666"/>
            <a:ext cx="1238095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3993461"/>
            <a:ext cx="4000000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2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002711"/>
            <a:ext cx="2123809" cy="22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508888"/>
            <a:ext cx="1428571" cy="2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015065"/>
            <a:ext cx="1561904" cy="27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502141"/>
            <a:ext cx="3676190" cy="30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4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964408"/>
            <a:ext cx="2295238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470540"/>
            <a:ext cx="1428571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986221"/>
            <a:ext cx="1238095" cy="24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463704"/>
            <a:ext cx="6600000" cy="30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2024-08-08T10:07:49Z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