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36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D028E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59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96000" y="2890905"/>
            <a:ext cx="6600000" cy="10761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482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234285" y="2391741"/>
            <a:ext cx="971428" cy="438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891428" y="2391741"/>
            <a:ext cx="1238095" cy="438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234285" y="3507338"/>
            <a:ext cx="971428" cy="438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843809" y="3507338"/>
            <a:ext cx="971428" cy="438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281904" y="4622935"/>
            <a:ext cx="1228571" cy="438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586666" y="4622935"/>
            <a:ext cx="923809" cy="438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080" y="2093554"/>
            <a:ext cx="10800000" cy="26702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934698" y="3810166"/>
            <a:ext cx="3296534" cy="5054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157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664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5" name="矩形 14"/>
          <p:cNvSpPr/>
          <p:nvPr/>
        </p:nvSpPr>
        <p:spPr bwMode="white">
          <a:xfrm>
            <a:off x="720000" y="1124744"/>
            <a:ext cx="7608884" cy="631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720000" y="2081853"/>
            <a:ext cx="8688368" cy="631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97048" y="3110349"/>
            <a:ext cx="8999351" cy="631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935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9416" y="1340768"/>
            <a:ext cx="10715012" cy="4590911"/>
          </a:xfrm>
          <a:prstGeom prst="rect">
            <a:avLst/>
          </a:prstGeom>
        </p:spPr>
      </p:pic>
      <p:cxnSp>
        <p:nvCxnSpPr>
          <p:cNvPr id="8" name="直接连接符 7"/>
          <p:cNvCxnSpPr/>
          <p:nvPr/>
        </p:nvCxnSpPr>
        <p:spPr>
          <a:xfrm>
            <a:off x="3431704" y="1916832"/>
            <a:ext cx="3312368" cy="1080120"/>
          </a:xfrm>
          <a:prstGeom prst="line">
            <a:avLst/>
          </a:prstGeom>
          <a:ln w="28575">
            <a:solidFill>
              <a:srgbClr val="ED028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V="1">
            <a:off x="5015880" y="1916832"/>
            <a:ext cx="1800200" cy="1080120"/>
          </a:xfrm>
          <a:prstGeom prst="line">
            <a:avLst/>
          </a:prstGeom>
          <a:ln w="28575">
            <a:solidFill>
              <a:srgbClr val="ED028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5663952" y="4149080"/>
            <a:ext cx="1152128" cy="1224136"/>
          </a:xfrm>
          <a:prstGeom prst="line">
            <a:avLst/>
          </a:prstGeom>
          <a:ln w="28575">
            <a:solidFill>
              <a:srgbClr val="ED028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V="1">
            <a:off x="3810395" y="4221088"/>
            <a:ext cx="3005685" cy="1152128"/>
          </a:xfrm>
          <a:prstGeom prst="line">
            <a:avLst/>
          </a:prstGeom>
          <a:ln w="28575">
            <a:solidFill>
              <a:srgbClr val="ED028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058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43472" y="3212976"/>
            <a:ext cx="3356047" cy="631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317188" y="4149080"/>
            <a:ext cx="3356047" cy="631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317188" y="5287413"/>
            <a:ext cx="3356047" cy="631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015926" y="3225170"/>
            <a:ext cx="3888432" cy="631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096000" y="4313850"/>
            <a:ext cx="3356047" cy="631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023992" y="5414724"/>
            <a:ext cx="3356047" cy="631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886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5" name="矩形 14"/>
          <p:cNvSpPr/>
          <p:nvPr/>
        </p:nvSpPr>
        <p:spPr bwMode="white">
          <a:xfrm>
            <a:off x="623392" y="1988840"/>
            <a:ext cx="5832648" cy="631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14868" y="2996952"/>
            <a:ext cx="5832648" cy="631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551384" y="4005064"/>
            <a:ext cx="5832648" cy="631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624656" y="2085389"/>
            <a:ext cx="4511904" cy="631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649769" y="2996952"/>
            <a:ext cx="4511904" cy="631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624656" y="4015536"/>
            <a:ext cx="4511904" cy="631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07315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173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6" name="矩形 15"/>
          <p:cNvSpPr/>
          <p:nvPr/>
        </p:nvSpPr>
        <p:spPr bwMode="white">
          <a:xfrm>
            <a:off x="407368" y="980728"/>
            <a:ext cx="4680520" cy="631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551384" y="1916832"/>
            <a:ext cx="4680520" cy="631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551384" y="3065403"/>
            <a:ext cx="4680520" cy="631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720000" y="4050689"/>
            <a:ext cx="6168088" cy="631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58399" y="1047048"/>
            <a:ext cx="4895238" cy="225238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1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80157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/>
          <p:cNvSpPr/>
          <p:nvPr/>
        </p:nvSpPr>
        <p:spPr bwMode="white">
          <a:xfrm>
            <a:off x="940266" y="3130661"/>
            <a:ext cx="4680520" cy="631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20000" y="4281992"/>
            <a:ext cx="4680520" cy="631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83432" y="5117654"/>
            <a:ext cx="2736304" cy="631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503712" y="5071164"/>
            <a:ext cx="2592288" cy="631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163452" y="5924911"/>
            <a:ext cx="5508612" cy="631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346809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5" name="矩形 14"/>
          <p:cNvSpPr/>
          <p:nvPr/>
        </p:nvSpPr>
        <p:spPr bwMode="white">
          <a:xfrm>
            <a:off x="710663" y="2996952"/>
            <a:ext cx="4680520" cy="631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911424" y="4005064"/>
            <a:ext cx="4680520" cy="631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704479" y="5013176"/>
            <a:ext cx="4680520" cy="631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208660" y="5944345"/>
            <a:ext cx="7623643" cy="631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12125" y="1917065"/>
            <a:ext cx="3227070" cy="22091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8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67</cp:revision>
  <dcterms:created xsi:type="dcterms:W3CDTF">2015-09-16T06:44:00Z</dcterms:created>
  <dcterms:modified xsi:type="dcterms:W3CDTF">2024-08-08T12:44:02Z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