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3598"/>
          <a:stretch>
            <a:fillRect/>
          </a:stretch>
        </p:blipFill>
        <p:spPr>
          <a:xfrm>
            <a:off x="479376" y="2276872"/>
            <a:ext cx="11017224" cy="2393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29"/>
          <a:stretch>
            <a:fillRect/>
          </a:stretch>
        </p:blipFill>
        <p:spPr>
          <a:xfrm>
            <a:off x="3863752" y="4139324"/>
            <a:ext cx="4968552" cy="2652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0176528" cy="356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8" y="2809352"/>
            <a:ext cx="10800000" cy="40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1503" y="6154684"/>
            <a:ext cx="4466666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1765"/>
            <a:ext cx="10800000" cy="206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95979" y="2138441"/>
            <a:ext cx="4038095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29"/>
          <a:stretch>
            <a:fillRect/>
          </a:stretch>
        </p:blipFill>
        <p:spPr>
          <a:xfrm>
            <a:off x="7608168" y="4749517"/>
            <a:ext cx="3935240" cy="21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570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95444" y="4309570"/>
            <a:ext cx="2285689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9742" y="5216739"/>
            <a:ext cx="293874" cy="36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4406" y="5208567"/>
            <a:ext cx="832643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684" y="6099391"/>
            <a:ext cx="522443" cy="3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3260897"/>
            <a:ext cx="1876190" cy="4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1904" y="4300842"/>
            <a:ext cx="1866666" cy="4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3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809" y="2359910"/>
            <a:ext cx="545200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1955" y="3554282"/>
            <a:ext cx="545200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7922" y="4869160"/>
            <a:ext cx="467314" cy="21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2736" y="5934370"/>
            <a:ext cx="562507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2230563"/>
            <a:ext cx="1885715" cy="4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3270560"/>
            <a:ext cx="1885714" cy="4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61524"/>
            <a:ext cx="10800000" cy="441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5089" y="2276872"/>
            <a:ext cx="30931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47728" y="4366010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934"/>
            <a:ext cx="10800000" cy="211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8092" y="2521583"/>
            <a:ext cx="3419047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04" y="3433014"/>
            <a:ext cx="10800000" cy="228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24761" y="4940563"/>
            <a:ext cx="2504761" cy="4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373377"/>
            <a:ext cx="657141" cy="4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3413169"/>
            <a:ext cx="961904" cy="4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190" y="4443422"/>
            <a:ext cx="657141" cy="4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620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0308" y="3196093"/>
            <a:ext cx="2000229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3722" y="4145073"/>
            <a:ext cx="2000229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873" y="5094052"/>
            <a:ext cx="1991533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2248" y="5964675"/>
            <a:ext cx="3499616" cy="53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2024-08-08T11:51:03Z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