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8857" y="2857571"/>
            <a:ext cx="7914286" cy="11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99456" y="3204862"/>
            <a:ext cx="3960440" cy="656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448" y="4221088"/>
            <a:ext cx="3384376" cy="56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 b="5137"/>
          <a:stretch>
            <a:fillRect/>
          </a:stretch>
        </p:blipFill>
        <p:spPr>
          <a:xfrm>
            <a:off x="6744072" y="2708920"/>
            <a:ext cx="4464496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731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9619" y="4162089"/>
            <a:ext cx="4681262" cy="42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0000" y="5135245"/>
            <a:ext cx="468122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88220" y="5931601"/>
            <a:ext cx="66079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 b="5137"/>
          <a:stretch>
            <a:fillRect/>
          </a:stretch>
        </p:blipFill>
        <p:spPr>
          <a:xfrm>
            <a:off x="6915466" y="3415889"/>
            <a:ext cx="4858422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bldLvl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736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73880" y="4947499"/>
            <a:ext cx="640348" cy="42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5643" y="4956654"/>
            <a:ext cx="493983" cy="39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7915" y="6165041"/>
            <a:ext cx="530574" cy="10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1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2342671"/>
            <a:ext cx="657142" cy="4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8571" y="2285514"/>
            <a:ext cx="533333" cy="4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4761" y="3466768"/>
            <a:ext cx="476190" cy="40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55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4129" y="1143765"/>
            <a:ext cx="997735" cy="40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5966" y="2266492"/>
            <a:ext cx="438073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5872" y="2801541"/>
            <a:ext cx="192752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30094" y="2810312"/>
            <a:ext cx="192752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27937" y="3336590"/>
            <a:ext cx="438073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7707" y="3976895"/>
            <a:ext cx="280367" cy="35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78349" y="3976895"/>
            <a:ext cx="289128" cy="35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54221" y="4064608"/>
            <a:ext cx="560734" cy="35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20415" y="4082151"/>
            <a:ext cx="525688" cy="35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95872" y="4783855"/>
            <a:ext cx="289128" cy="34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68991" y="4783855"/>
            <a:ext cx="280367" cy="35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95872" y="5450474"/>
            <a:ext cx="289128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60230" y="5432931"/>
            <a:ext cx="289128" cy="35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19176" y="5397846"/>
            <a:ext cx="560734" cy="34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777752" y="2797156"/>
            <a:ext cx="271605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580750" y="5397847"/>
            <a:ext cx="560734" cy="41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200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8352" y="1988840"/>
            <a:ext cx="871423" cy="45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33456" y="2075583"/>
            <a:ext cx="2044134" cy="33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03340" y="2931484"/>
            <a:ext cx="355186" cy="31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9648" y="3040285"/>
            <a:ext cx="420424" cy="8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91544" y="3606051"/>
            <a:ext cx="2448272" cy="308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107251" y="3574111"/>
            <a:ext cx="2448272" cy="308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064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8588" y="1264886"/>
            <a:ext cx="2139861" cy="3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4770" y="2404220"/>
            <a:ext cx="496447" cy="9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8312" y="2275724"/>
            <a:ext cx="427972" cy="35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90634" y="3052250"/>
            <a:ext cx="2817134" cy="308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624156" y="3140968"/>
            <a:ext cx="2920116" cy="345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7680176" y="1264885"/>
            <a:ext cx="2139861" cy="3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39" grpId="0" animBg="1"/>
      <p:bldP spid="40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3929"/>
            <a:ext cx="10800000" cy="4009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911424" y="1268760"/>
            <a:ext cx="9649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76183" y="2348880"/>
            <a:ext cx="9649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59756" y="3356992"/>
            <a:ext cx="9649072" cy="17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0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827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 b="5137"/>
          <a:stretch>
            <a:fillRect/>
          </a:stretch>
        </p:blipFill>
        <p:spPr>
          <a:xfrm>
            <a:off x="3503712" y="4365104"/>
            <a:ext cx="4464496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75</cp:revision>
  <dcterms:created xsi:type="dcterms:W3CDTF">2015-09-16T06:44:00Z</dcterms:created>
  <dcterms:modified xsi:type="dcterms:W3CDTF">2024-08-08T13:22:43Z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