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714" y="2900428"/>
            <a:ext cx="7028571" cy="10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523" y="3068960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522" y="4221088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5134"/>
            <a:ext cx="1038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14110" y="2970091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4109" y="3762179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4109" y="4950311"/>
            <a:ext cx="93493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67"/>
          <a:stretch>
            <a:fillRect/>
          </a:stretch>
        </p:blipFill>
        <p:spPr>
          <a:xfrm>
            <a:off x="720090" y="1772920"/>
            <a:ext cx="1080008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1028065"/>
            <a:ext cx="7380605" cy="583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3789045"/>
            <a:ext cx="6350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530" y="5189855"/>
            <a:ext cx="6356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5955" y="2553335"/>
            <a:ext cx="5562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9555" y="3271520"/>
            <a:ext cx="6350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41820" y="4081145"/>
            <a:ext cx="3429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12125" y="3271520"/>
            <a:ext cx="5562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77860" y="4820920"/>
            <a:ext cx="4826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4" t="69020" r="24002" b="-243"/>
          <a:stretch>
            <a:fillRect/>
          </a:stretch>
        </p:blipFill>
        <p:spPr>
          <a:xfrm>
            <a:off x="3586480" y="116840"/>
            <a:ext cx="4588510" cy="132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803390" y="407035"/>
            <a:ext cx="7804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765134"/>
            <a:ext cx="10800000" cy="52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1841" y="1203835"/>
            <a:ext cx="342857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8032" y="2615310"/>
            <a:ext cx="304761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3270" y="2605773"/>
            <a:ext cx="314285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8032" y="4064932"/>
            <a:ext cx="485714" cy="4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5175" y="4656226"/>
            <a:ext cx="476190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9460" y="5180760"/>
            <a:ext cx="466666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6603" y="5123538"/>
            <a:ext cx="495238" cy="4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16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2343" y="3430610"/>
            <a:ext cx="508978" cy="37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6935" y="3438693"/>
            <a:ext cx="525136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2343" y="4643007"/>
            <a:ext cx="508978" cy="37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5014" y="4772330"/>
            <a:ext cx="517057" cy="25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2343" y="5847321"/>
            <a:ext cx="508978" cy="38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5014" y="5855403"/>
            <a:ext cx="517057" cy="37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96600" y="3489659"/>
            <a:ext cx="3528392" cy="272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90495" y="3556832"/>
            <a:ext cx="3528392" cy="272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904312" y="2492896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91744" y="2492896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83632" y="1124744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5480" y="2204864"/>
            <a:ext cx="3528392" cy="272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67740" y="2175520"/>
            <a:ext cx="3528392" cy="272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08168" y="1147417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329523" y="3068960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456" y="4077072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8871" y="5085184"/>
            <a:ext cx="714274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2024-08-08T13:33:15Z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