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47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905" y="2886143"/>
            <a:ext cx="8676190" cy="10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9324"/>
            <a:ext cx="10800000" cy="353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70" y="942974"/>
            <a:ext cx="10800000" cy="5102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769189" y="1046133"/>
            <a:ext cx="10153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41197" y="2054245"/>
            <a:ext cx="3816424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11262" y="3068665"/>
            <a:ext cx="10153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30370" y="4233213"/>
            <a:ext cx="10153128" cy="170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9279"/>
            <a:ext cx="10800000" cy="519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049174" y="3366264"/>
            <a:ext cx="10153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65128" y="4412708"/>
            <a:ext cx="10153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82609" y="5357858"/>
            <a:ext cx="10153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00952" y="3984353"/>
            <a:ext cx="1228571" cy="4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1904" y="5100043"/>
            <a:ext cx="1276190" cy="4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65" y="981368"/>
            <a:ext cx="10800000" cy="443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5365" y="2498628"/>
            <a:ext cx="647619" cy="43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7745" y="4722034"/>
            <a:ext cx="571428" cy="42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5841" y="4722034"/>
            <a:ext cx="885714" cy="43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59"/>
          <a:stretch>
            <a:fillRect/>
          </a:stretch>
        </p:blipFill>
        <p:spPr>
          <a:xfrm>
            <a:off x="551220" y="1412985"/>
            <a:ext cx="10800000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446458" y="1833069"/>
            <a:ext cx="342857" cy="42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9047" y="3611392"/>
            <a:ext cx="923809" cy="4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7142" y="3611392"/>
            <a:ext cx="1238095" cy="4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0476" y="4726656"/>
            <a:ext cx="352380" cy="4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380" y="4726656"/>
            <a:ext cx="609524" cy="4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0000" y="5832387"/>
            <a:ext cx="342857" cy="4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53333" y="5832387"/>
            <a:ext cx="352380" cy="4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6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75720" y="2204864"/>
            <a:ext cx="2232248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343472" y="2924944"/>
            <a:ext cx="3456384" cy="352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460692" y="3212976"/>
            <a:ext cx="3456384" cy="352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8663688" y="2270564"/>
            <a:ext cx="2232248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9" grpId="0" animBg="1"/>
      <p:bldP spid="50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2" name="矩形 41"/>
          <p:cNvSpPr/>
          <p:nvPr/>
        </p:nvSpPr>
        <p:spPr bwMode="white">
          <a:xfrm>
            <a:off x="2783632" y="1052736"/>
            <a:ext cx="2232248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608168" y="1031458"/>
            <a:ext cx="2880320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911424" y="2138250"/>
            <a:ext cx="3456384" cy="373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951984" y="2027541"/>
            <a:ext cx="3456384" cy="396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750660" y="3356992"/>
            <a:ext cx="3473131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0660" y="4487095"/>
            <a:ext cx="3473131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40016" y="3409400"/>
            <a:ext cx="3960440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06305" y="4479990"/>
            <a:ext cx="3473131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20000" y="5602988"/>
            <a:ext cx="3473131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6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720000" y="2132856"/>
            <a:ext cx="4295880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19364" y="3212976"/>
            <a:ext cx="4296516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05904" y="4092093"/>
            <a:ext cx="3473131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2623" y="5172213"/>
            <a:ext cx="3473131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40016" y="2126692"/>
            <a:ext cx="3473131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023992" y="3159209"/>
            <a:ext cx="3473131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120000" y="4191726"/>
            <a:ext cx="3473131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46734" y="5129726"/>
            <a:ext cx="3473131" cy="6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2024-08-08T14:34:05Z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