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CEB04-AB15-9475-CC04-83D9A41FC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87840"/>
            <a:ext cx="10800000" cy="108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642F8-79FC-E504-C036-60FF8D2AA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54B46-BC0A-F191-9196-105373BD74E4}"/>
              </a:ext>
            </a:extLst>
          </p:cNvPr>
          <p:cNvSpPr/>
          <p:nvPr/>
        </p:nvSpPr>
        <p:spPr bwMode="white">
          <a:xfrm>
            <a:off x="7310476" y="1552850"/>
            <a:ext cx="219047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63732-D195-F440-241F-5DEE4DA8FF51}"/>
              </a:ext>
            </a:extLst>
          </p:cNvPr>
          <p:cNvSpPr/>
          <p:nvPr/>
        </p:nvSpPr>
        <p:spPr bwMode="white">
          <a:xfrm>
            <a:off x="2567619" y="2048801"/>
            <a:ext cx="209523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D9A0A-D4CC-7589-A48A-4FA4CD8199DF}"/>
              </a:ext>
            </a:extLst>
          </p:cNvPr>
          <p:cNvSpPr/>
          <p:nvPr/>
        </p:nvSpPr>
        <p:spPr bwMode="white">
          <a:xfrm>
            <a:off x="10596190" y="2516139"/>
            <a:ext cx="209523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36E269-DA47-812A-0ED5-48856C48434A}"/>
              </a:ext>
            </a:extLst>
          </p:cNvPr>
          <p:cNvSpPr/>
          <p:nvPr/>
        </p:nvSpPr>
        <p:spPr bwMode="white">
          <a:xfrm>
            <a:off x="2872380" y="2993015"/>
            <a:ext cx="352380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DA796-50B3-78E8-6684-FB8638F104CD}"/>
              </a:ext>
            </a:extLst>
          </p:cNvPr>
          <p:cNvSpPr/>
          <p:nvPr/>
        </p:nvSpPr>
        <p:spPr bwMode="white">
          <a:xfrm>
            <a:off x="6529523" y="3488966"/>
            <a:ext cx="361904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79075-32A8-7131-65FC-0C7A69456F44}"/>
              </a:ext>
            </a:extLst>
          </p:cNvPr>
          <p:cNvSpPr/>
          <p:nvPr/>
        </p:nvSpPr>
        <p:spPr bwMode="white">
          <a:xfrm>
            <a:off x="8853333" y="3488966"/>
            <a:ext cx="504761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28392E-775A-CA93-0556-663052D90E60}"/>
              </a:ext>
            </a:extLst>
          </p:cNvPr>
          <p:cNvSpPr/>
          <p:nvPr/>
        </p:nvSpPr>
        <p:spPr bwMode="white">
          <a:xfrm>
            <a:off x="10377142" y="3994455"/>
            <a:ext cx="209523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2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93DFB-59F7-CD47-031F-5EBFAA41C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F4F77-A6D7-E5F3-D70E-DF4C9CA316FD}"/>
              </a:ext>
            </a:extLst>
          </p:cNvPr>
          <p:cNvSpPr/>
          <p:nvPr/>
        </p:nvSpPr>
        <p:spPr bwMode="white">
          <a:xfrm>
            <a:off x="2224761" y="1542923"/>
            <a:ext cx="1352380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C587AE-0A9D-BE3B-5A1B-6CA83865D7E0}"/>
              </a:ext>
            </a:extLst>
          </p:cNvPr>
          <p:cNvSpPr/>
          <p:nvPr/>
        </p:nvSpPr>
        <p:spPr bwMode="white">
          <a:xfrm>
            <a:off x="5700952" y="1542923"/>
            <a:ext cx="1352380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41B79-97B6-2F54-5B99-D218310BFA20}"/>
              </a:ext>
            </a:extLst>
          </p:cNvPr>
          <p:cNvSpPr/>
          <p:nvPr/>
        </p:nvSpPr>
        <p:spPr bwMode="white">
          <a:xfrm>
            <a:off x="9177142" y="1542923"/>
            <a:ext cx="1504761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4F4F77-A6D7-E5F3-D70E-DF4C9CA316FD}"/>
              </a:ext>
            </a:extLst>
          </p:cNvPr>
          <p:cNvSpPr/>
          <p:nvPr/>
        </p:nvSpPr>
        <p:spPr bwMode="white">
          <a:xfrm>
            <a:off x="1271464" y="1906212"/>
            <a:ext cx="1656184" cy="18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4F4F77-A6D7-E5F3-D70E-DF4C9CA316FD}"/>
              </a:ext>
            </a:extLst>
          </p:cNvPr>
          <p:cNvSpPr/>
          <p:nvPr/>
        </p:nvSpPr>
        <p:spPr bwMode="white">
          <a:xfrm>
            <a:off x="4710094" y="2240235"/>
            <a:ext cx="1656184" cy="18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04F4F77-A6D7-E5F3-D70E-DF4C9CA316FD}"/>
              </a:ext>
            </a:extLst>
          </p:cNvPr>
          <p:cNvSpPr/>
          <p:nvPr/>
        </p:nvSpPr>
        <p:spPr bwMode="white">
          <a:xfrm>
            <a:off x="8100239" y="1961341"/>
            <a:ext cx="1656184" cy="18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52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7B6C0-C845-68F0-C9BB-B3C1B043D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A6E08-1A20-7C4F-516F-84FF13B724DF}"/>
              </a:ext>
            </a:extLst>
          </p:cNvPr>
          <p:cNvSpPr/>
          <p:nvPr/>
        </p:nvSpPr>
        <p:spPr bwMode="white">
          <a:xfrm>
            <a:off x="1472380" y="1553362"/>
            <a:ext cx="1352380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0807E-2AE9-FFF5-5F0F-A420CF938AD0}"/>
              </a:ext>
            </a:extLst>
          </p:cNvPr>
          <p:cNvSpPr/>
          <p:nvPr/>
        </p:nvSpPr>
        <p:spPr bwMode="white">
          <a:xfrm>
            <a:off x="1272380" y="1982854"/>
            <a:ext cx="904761" cy="1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7ACC6-3B27-9169-A9FE-254DE4178D85}"/>
              </a:ext>
            </a:extLst>
          </p:cNvPr>
          <p:cNvSpPr/>
          <p:nvPr/>
        </p:nvSpPr>
        <p:spPr bwMode="white">
          <a:xfrm>
            <a:off x="1272380" y="2402802"/>
            <a:ext cx="1142857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F2A686-F44E-4AB6-1756-8BD32D4353D5}"/>
              </a:ext>
            </a:extLst>
          </p:cNvPr>
          <p:cNvSpPr/>
          <p:nvPr/>
        </p:nvSpPr>
        <p:spPr bwMode="white">
          <a:xfrm>
            <a:off x="1234285" y="2813205"/>
            <a:ext cx="1828571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2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4F353-359D-F2EB-719D-31508AFC1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94796-FA08-2525-C7DC-6ECEC75F64FE}"/>
              </a:ext>
            </a:extLst>
          </p:cNvPr>
          <p:cNvSpPr/>
          <p:nvPr/>
        </p:nvSpPr>
        <p:spPr bwMode="white">
          <a:xfrm>
            <a:off x="1215238" y="2460234"/>
            <a:ext cx="1838095" cy="2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A11A1-5C97-8C09-E67E-BA15C2388ABF}"/>
              </a:ext>
            </a:extLst>
          </p:cNvPr>
          <p:cNvSpPr/>
          <p:nvPr/>
        </p:nvSpPr>
        <p:spPr bwMode="white">
          <a:xfrm>
            <a:off x="4320000" y="2469779"/>
            <a:ext cx="1838095" cy="2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FA746-3243-1018-47B2-DEC2A6010A97}"/>
              </a:ext>
            </a:extLst>
          </p:cNvPr>
          <p:cNvSpPr/>
          <p:nvPr/>
        </p:nvSpPr>
        <p:spPr bwMode="white">
          <a:xfrm>
            <a:off x="1215238" y="2880224"/>
            <a:ext cx="1838095" cy="2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10AD9-CB8A-25C9-0C7E-937421EF12BD}"/>
              </a:ext>
            </a:extLst>
          </p:cNvPr>
          <p:cNvSpPr/>
          <p:nvPr/>
        </p:nvSpPr>
        <p:spPr bwMode="white">
          <a:xfrm>
            <a:off x="4110476" y="2899315"/>
            <a:ext cx="1561904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B355E3-2AE7-F95C-8448-7E89B789AC88}"/>
              </a:ext>
            </a:extLst>
          </p:cNvPr>
          <p:cNvSpPr/>
          <p:nvPr/>
        </p:nvSpPr>
        <p:spPr bwMode="white">
          <a:xfrm>
            <a:off x="4110476" y="3309760"/>
            <a:ext cx="1657142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028AC9-25AB-38D5-AC9C-4C33DCBB81EE}"/>
              </a:ext>
            </a:extLst>
          </p:cNvPr>
          <p:cNvSpPr/>
          <p:nvPr/>
        </p:nvSpPr>
        <p:spPr bwMode="white">
          <a:xfrm>
            <a:off x="1234285" y="3729750"/>
            <a:ext cx="5314285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1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A665F-F8E7-0CF5-DE4F-82962AE4A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F41FE-FFDB-107A-3FBA-F7A92C341AFE}"/>
              </a:ext>
            </a:extLst>
          </p:cNvPr>
          <p:cNvSpPr/>
          <p:nvPr/>
        </p:nvSpPr>
        <p:spPr bwMode="white">
          <a:xfrm>
            <a:off x="1215238" y="1953466"/>
            <a:ext cx="2923809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9F1E9-BEAF-8395-0495-48746D79D512}"/>
              </a:ext>
            </a:extLst>
          </p:cNvPr>
          <p:cNvSpPr/>
          <p:nvPr/>
        </p:nvSpPr>
        <p:spPr bwMode="white">
          <a:xfrm>
            <a:off x="4339047" y="1943928"/>
            <a:ext cx="1466666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520B5B-8559-F137-55C4-9598FFC2F7EB}"/>
              </a:ext>
            </a:extLst>
          </p:cNvPr>
          <p:cNvSpPr/>
          <p:nvPr/>
        </p:nvSpPr>
        <p:spPr bwMode="white">
          <a:xfrm>
            <a:off x="6034285" y="1943928"/>
            <a:ext cx="283809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5325AB-EB2F-F9FA-967B-6AC5983456AD}"/>
              </a:ext>
            </a:extLst>
          </p:cNvPr>
          <p:cNvSpPr/>
          <p:nvPr/>
        </p:nvSpPr>
        <p:spPr bwMode="white">
          <a:xfrm>
            <a:off x="1234285" y="2373132"/>
            <a:ext cx="1695238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14F8E-6E5C-61FE-5EF9-64977CA5FF31}"/>
              </a:ext>
            </a:extLst>
          </p:cNvPr>
          <p:cNvSpPr/>
          <p:nvPr/>
        </p:nvSpPr>
        <p:spPr bwMode="white">
          <a:xfrm>
            <a:off x="3158095" y="2392208"/>
            <a:ext cx="1838095" cy="2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CF7F20-C60F-CA88-7B81-561BCBBE7A55}"/>
              </a:ext>
            </a:extLst>
          </p:cNvPr>
          <p:cNvSpPr/>
          <p:nvPr/>
        </p:nvSpPr>
        <p:spPr bwMode="white">
          <a:xfrm>
            <a:off x="1234285" y="2802335"/>
            <a:ext cx="3504761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7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63</cp:revision>
  <dcterms:created xsi:type="dcterms:W3CDTF">2015-09-16T06:44:00Z</dcterms:created>
  <dcterms:modified xsi:type="dcterms:W3CDTF">2024-08-07T23:38:39Z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