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3" r:id="rId5"/>
    <p:sldId id="332" r:id="rId6"/>
    <p:sldId id="336" r:id="rId7"/>
    <p:sldId id="337" r:id="rId8"/>
    <p:sldId id="329" r:id="rId9"/>
    <p:sldId id="328" r:id="rId10"/>
    <p:sldId id="326" r:id="rId11"/>
    <p:sldId id="338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2950" y="1988840"/>
            <a:ext cx="10866100" cy="2880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392" y="908720"/>
            <a:ext cx="6151287" cy="40140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5013176"/>
            <a:ext cx="9351022" cy="15532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9300" y="908720"/>
            <a:ext cx="4356620" cy="615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2048" y="1541646"/>
            <a:ext cx="4897927" cy="615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424" y="2227590"/>
            <a:ext cx="4356620" cy="615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2970" y="2959435"/>
            <a:ext cx="4618973" cy="615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9300" y="3540147"/>
            <a:ext cx="4356620" cy="615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4462" y="4301708"/>
            <a:ext cx="4990205" cy="615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7420" y="5144135"/>
            <a:ext cx="9173210" cy="1513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11" t="63966"/>
          <a:stretch>
            <a:fillRect/>
          </a:stretch>
        </p:blipFill>
        <p:spPr>
          <a:xfrm>
            <a:off x="6959600" y="1671320"/>
            <a:ext cx="5103495" cy="1288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334" y="673151"/>
            <a:ext cx="7867042" cy="3082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01936" y="3021786"/>
            <a:ext cx="1276190" cy="654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" t="8206" r="9990" b="247"/>
          <a:stretch>
            <a:fillRect/>
          </a:stretch>
        </p:blipFill>
        <p:spPr>
          <a:xfrm>
            <a:off x="767408" y="3789040"/>
            <a:ext cx="8640960" cy="2877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109898" y="4610897"/>
            <a:ext cx="1789839" cy="436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03926" y="5746148"/>
            <a:ext cx="1114105" cy="51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92144" y="5229200"/>
            <a:ext cx="1507593" cy="516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71523" y="4940312"/>
            <a:ext cx="1128133" cy="504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26037" y="5829420"/>
            <a:ext cx="1073619" cy="42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97878" y="5829420"/>
            <a:ext cx="638221" cy="42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109898" y="5875832"/>
            <a:ext cx="1938430" cy="50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075918" y="4923119"/>
            <a:ext cx="1114105" cy="421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472454" y="4883044"/>
            <a:ext cx="897919" cy="461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" r="9995" b="5619"/>
          <a:stretch>
            <a:fillRect/>
          </a:stretch>
        </p:blipFill>
        <p:spPr>
          <a:xfrm>
            <a:off x="1271464" y="1068255"/>
            <a:ext cx="9217024" cy="4881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64859" y="2096566"/>
            <a:ext cx="309434" cy="468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8435" y="3476625"/>
            <a:ext cx="1514475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64859" y="3429000"/>
            <a:ext cx="324890" cy="395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80176" y="3907895"/>
            <a:ext cx="504056" cy="457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 flipH="1">
            <a:off x="1500505" y="4640580"/>
            <a:ext cx="2146935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231904" y="5373216"/>
            <a:ext cx="973807" cy="441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7680176" y="2564904"/>
            <a:ext cx="540060" cy="50405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animBg="1"/>
      <p:bldP spid="10" grpId="0" animBg="1"/>
      <p:bldP spid="11" grpId="0" bldLvl="0" animBg="1"/>
      <p:bldP spid="15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85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86666" y="2373500"/>
            <a:ext cx="923809" cy="438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1428" y="2373500"/>
            <a:ext cx="1257142" cy="438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38712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8" name="矩形 47"/>
          <p:cNvSpPr/>
          <p:nvPr/>
        </p:nvSpPr>
        <p:spPr bwMode="white">
          <a:xfrm>
            <a:off x="4007768" y="2492896"/>
            <a:ext cx="1800200" cy="438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2279576" y="3429000"/>
            <a:ext cx="2808312" cy="3096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8472264" y="2492896"/>
            <a:ext cx="1800200" cy="438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6888088" y="3608368"/>
            <a:ext cx="2808312" cy="3096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0" grpId="0" animBg="1"/>
      <p:bldP spid="5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 bwMode="white">
          <a:xfrm>
            <a:off x="2967619" y="1285784"/>
            <a:ext cx="1771428" cy="43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29523" y="1524214"/>
            <a:ext cx="409523" cy="57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29523" y="1285784"/>
            <a:ext cx="2095238" cy="43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00952" y="2487470"/>
            <a:ext cx="304761" cy="362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67619" y="2487470"/>
            <a:ext cx="314285" cy="37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24761" y="2487470"/>
            <a:ext cx="304761" cy="362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53333" y="2487470"/>
            <a:ext cx="295238" cy="362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00952" y="2487470"/>
            <a:ext cx="323809" cy="362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967619" y="2487470"/>
            <a:ext cx="314285" cy="37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00952" y="3135999"/>
            <a:ext cx="323809" cy="28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996190" y="3107388"/>
            <a:ext cx="200000" cy="362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624761" y="3097850"/>
            <a:ext cx="314285" cy="381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186666" y="3145536"/>
            <a:ext cx="314285" cy="276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300952" y="3097850"/>
            <a:ext cx="323809" cy="37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977142" y="3097850"/>
            <a:ext cx="304761" cy="381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91428" y="3584247"/>
            <a:ext cx="2733333" cy="38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977142" y="3584247"/>
            <a:ext cx="3390476" cy="38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339047" y="3727305"/>
            <a:ext cx="200000" cy="362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967619" y="3717768"/>
            <a:ext cx="304761" cy="381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634285" y="3717768"/>
            <a:ext cx="314285" cy="381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015238" y="3727305"/>
            <a:ext cx="200000" cy="362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643809" y="3717768"/>
            <a:ext cx="323809" cy="37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8300952" y="3717768"/>
            <a:ext cx="314285" cy="381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8967619" y="3717768"/>
            <a:ext cx="323809" cy="37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643809" y="4337685"/>
            <a:ext cx="304761" cy="37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300952" y="4337685"/>
            <a:ext cx="314285" cy="37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958095" y="4347223"/>
            <a:ext cx="304761" cy="362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977142" y="4337685"/>
            <a:ext cx="314285" cy="37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7643809" y="4337685"/>
            <a:ext cx="314284" cy="37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8310476" y="4337685"/>
            <a:ext cx="304761" cy="37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291428" y="4824082"/>
            <a:ext cx="2733333" cy="38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5977142" y="4824082"/>
            <a:ext cx="3390476" cy="38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634285" y="4957603"/>
            <a:ext cx="333333" cy="37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2300952" y="4957603"/>
            <a:ext cx="304761" cy="37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2967619" y="4957603"/>
            <a:ext cx="304761" cy="37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634285" y="4957603"/>
            <a:ext cx="314285" cy="37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358095" y="4957603"/>
            <a:ext cx="200000" cy="37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7015238" y="4957603"/>
            <a:ext cx="200000" cy="37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7643809" y="4957603"/>
            <a:ext cx="323809" cy="37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8310476" y="4957603"/>
            <a:ext cx="304761" cy="37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8967619" y="4957603"/>
            <a:ext cx="323809" cy="37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6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30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7" name="矩形 46"/>
          <p:cNvSpPr/>
          <p:nvPr/>
        </p:nvSpPr>
        <p:spPr bwMode="white">
          <a:xfrm>
            <a:off x="2996190" y="1280880"/>
            <a:ext cx="1800200" cy="471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7729522" y="1295210"/>
            <a:ext cx="2182901" cy="438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1211081" y="2233209"/>
            <a:ext cx="2808312" cy="3096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5977142" y="2355571"/>
            <a:ext cx="3606759" cy="3096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  <p:bldP spid="49" grpId="0" animBg="1"/>
      <p:bldP spid="5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25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 flipV="1">
            <a:off x="1665809" y="4934250"/>
            <a:ext cx="4896544" cy="62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 flipV="1">
            <a:off x="1631504" y="5694036"/>
            <a:ext cx="7776864" cy="62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9336440" cy="2589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1567" y="3429000"/>
            <a:ext cx="8941952" cy="3431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47528" y="3573016"/>
            <a:ext cx="6192688" cy="390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75520" y="4216534"/>
            <a:ext cx="6192688" cy="50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36118" y="4949644"/>
            <a:ext cx="6192688" cy="390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75520" y="5639217"/>
            <a:ext cx="6192688" cy="390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75520" y="6254310"/>
            <a:ext cx="6192688" cy="498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21438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78</cp:revision>
  <dcterms:created xsi:type="dcterms:W3CDTF">2015-09-16T06:44:00Z</dcterms:created>
  <dcterms:modified xsi:type="dcterms:W3CDTF">2024-08-08T11:24:40Z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