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96" y="1973250"/>
            <a:ext cx="11218207" cy="2911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41000-7077-20D9-1BEF-29AF0F492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970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17DED-92FA-5EFF-8A4B-8A8E855DD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02BC0-8BC0-DC1F-1B78-BA30EF2BA11E}"/>
              </a:ext>
            </a:extLst>
          </p:cNvPr>
          <p:cNvSpPr/>
          <p:nvPr/>
        </p:nvSpPr>
        <p:spPr bwMode="white">
          <a:xfrm>
            <a:off x="690663" y="4437112"/>
            <a:ext cx="389316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502BC0-8BC0-DC1F-1B78-BA30EF2BA11E}"/>
              </a:ext>
            </a:extLst>
          </p:cNvPr>
          <p:cNvSpPr/>
          <p:nvPr/>
        </p:nvSpPr>
        <p:spPr bwMode="white">
          <a:xfrm>
            <a:off x="5159896" y="4509120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502BC0-8BC0-DC1F-1B78-BA30EF2BA11E}"/>
              </a:ext>
            </a:extLst>
          </p:cNvPr>
          <p:cNvSpPr/>
          <p:nvPr/>
        </p:nvSpPr>
        <p:spPr bwMode="white">
          <a:xfrm>
            <a:off x="551384" y="5445224"/>
            <a:ext cx="389316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41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610F6-3D20-95FC-60DE-9F861EC2A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28AD1-A7D6-C1D4-BED7-EC3136E593D3}"/>
              </a:ext>
            </a:extLst>
          </p:cNvPr>
          <p:cNvSpPr/>
          <p:nvPr/>
        </p:nvSpPr>
        <p:spPr bwMode="white">
          <a:xfrm>
            <a:off x="2358095" y="4659147"/>
            <a:ext cx="619047" cy="5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F8C5E0-1A0F-91BE-FCDA-A6D6B9117438}"/>
              </a:ext>
            </a:extLst>
          </p:cNvPr>
          <p:cNvSpPr/>
          <p:nvPr/>
        </p:nvSpPr>
        <p:spPr bwMode="white">
          <a:xfrm>
            <a:off x="7300952" y="4678208"/>
            <a:ext cx="590476" cy="5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CD5BD7-59DB-A831-E66D-9CCCEFF565BE}"/>
              </a:ext>
            </a:extLst>
          </p:cNvPr>
          <p:cNvSpPr/>
          <p:nvPr/>
        </p:nvSpPr>
        <p:spPr bwMode="white">
          <a:xfrm>
            <a:off x="3024761" y="5678881"/>
            <a:ext cx="542857" cy="5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39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44BFE-31A8-9C81-F19C-F3BD5626D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B2F83-288F-3608-AF3D-D8ACE2719DDC}"/>
              </a:ext>
            </a:extLst>
          </p:cNvPr>
          <p:cNvSpPr/>
          <p:nvPr/>
        </p:nvSpPr>
        <p:spPr bwMode="white">
          <a:xfrm>
            <a:off x="2207568" y="2924944"/>
            <a:ext cx="51882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25A53E-3F54-4265-0C46-746AC80A419F}"/>
              </a:ext>
            </a:extLst>
          </p:cNvPr>
          <p:cNvSpPr/>
          <p:nvPr/>
        </p:nvSpPr>
        <p:spPr bwMode="white">
          <a:xfrm>
            <a:off x="9412779" y="5026091"/>
            <a:ext cx="1651773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4D5ECB-9791-5F2F-5E2D-B2E4F9066B0F}"/>
              </a:ext>
            </a:extLst>
          </p:cNvPr>
          <p:cNvSpPr/>
          <p:nvPr/>
        </p:nvSpPr>
        <p:spPr bwMode="white">
          <a:xfrm>
            <a:off x="1390824" y="5977658"/>
            <a:ext cx="5497263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1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3D1DE-409B-C433-80DF-E9FBF0019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65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43A13-8ADD-0B0F-97D4-CD9474CE042F}"/>
              </a:ext>
            </a:extLst>
          </p:cNvPr>
          <p:cNvSpPr/>
          <p:nvPr/>
        </p:nvSpPr>
        <p:spPr bwMode="white">
          <a:xfrm>
            <a:off x="3351124" y="2909685"/>
            <a:ext cx="384851" cy="33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7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E89D4-3178-C13F-9CAA-F0994DA9F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320E9-5F2D-CCE2-8BDD-A12AE4F555F8}"/>
              </a:ext>
            </a:extLst>
          </p:cNvPr>
          <p:cNvSpPr/>
          <p:nvPr/>
        </p:nvSpPr>
        <p:spPr bwMode="white">
          <a:xfrm>
            <a:off x="9110476" y="2174327"/>
            <a:ext cx="419047" cy="41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6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CB02E-D011-EAB9-942A-087AC72E9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A41CB-9A69-A6FF-B2E3-8CB2F3FF1CAF}"/>
              </a:ext>
            </a:extLst>
          </p:cNvPr>
          <p:cNvSpPr/>
          <p:nvPr/>
        </p:nvSpPr>
        <p:spPr bwMode="white">
          <a:xfrm>
            <a:off x="1680112" y="3347026"/>
            <a:ext cx="3422008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9A41CB-9A69-A6FF-B2E3-8CB2F3FF1CAF}"/>
              </a:ext>
            </a:extLst>
          </p:cNvPr>
          <p:cNvSpPr/>
          <p:nvPr/>
        </p:nvSpPr>
        <p:spPr bwMode="white">
          <a:xfrm>
            <a:off x="1718583" y="4241185"/>
            <a:ext cx="3422008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9A41CB-9A69-A6FF-B2E3-8CB2F3FF1CAF}"/>
              </a:ext>
            </a:extLst>
          </p:cNvPr>
          <p:cNvSpPr/>
          <p:nvPr/>
        </p:nvSpPr>
        <p:spPr bwMode="white">
          <a:xfrm>
            <a:off x="1718583" y="5135344"/>
            <a:ext cx="3422008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9A41CB-9A69-A6FF-B2E3-8CB2F3FF1CAF}"/>
              </a:ext>
            </a:extLst>
          </p:cNvPr>
          <p:cNvSpPr/>
          <p:nvPr/>
        </p:nvSpPr>
        <p:spPr bwMode="white">
          <a:xfrm>
            <a:off x="6600056" y="3314707"/>
            <a:ext cx="3422008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9A41CB-9A69-A6FF-B2E3-8CB2F3FF1CAF}"/>
              </a:ext>
            </a:extLst>
          </p:cNvPr>
          <p:cNvSpPr/>
          <p:nvPr/>
        </p:nvSpPr>
        <p:spPr bwMode="white">
          <a:xfrm>
            <a:off x="6621225" y="4182723"/>
            <a:ext cx="3422008" cy="50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40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09FB6-C7E8-59E8-4F51-09C8D5582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BAD0CC-9E9F-52E5-7AB9-E28F844CE84A}"/>
              </a:ext>
            </a:extLst>
          </p:cNvPr>
          <p:cNvSpPr/>
          <p:nvPr/>
        </p:nvSpPr>
        <p:spPr bwMode="white">
          <a:xfrm>
            <a:off x="738372" y="2060848"/>
            <a:ext cx="32693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C5C50E-BE35-B904-29FE-80C0CF2AA954}"/>
              </a:ext>
            </a:extLst>
          </p:cNvPr>
          <p:cNvSpPr/>
          <p:nvPr/>
        </p:nvSpPr>
        <p:spPr bwMode="white">
          <a:xfrm>
            <a:off x="681904" y="3105134"/>
            <a:ext cx="2245744" cy="53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9A8E20-893F-7852-BE37-26EEB96FA221}"/>
              </a:ext>
            </a:extLst>
          </p:cNvPr>
          <p:cNvSpPr/>
          <p:nvPr/>
        </p:nvSpPr>
        <p:spPr bwMode="white">
          <a:xfrm>
            <a:off x="681904" y="4048383"/>
            <a:ext cx="1381648" cy="3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BAD0CC-9E9F-52E5-7AB9-E28F844CE84A}"/>
              </a:ext>
            </a:extLst>
          </p:cNvPr>
          <p:cNvSpPr/>
          <p:nvPr/>
        </p:nvSpPr>
        <p:spPr bwMode="white">
          <a:xfrm>
            <a:off x="5550923" y="2072928"/>
            <a:ext cx="44644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BAD0CC-9E9F-52E5-7AB9-E28F844CE84A}"/>
              </a:ext>
            </a:extLst>
          </p:cNvPr>
          <p:cNvSpPr/>
          <p:nvPr/>
        </p:nvSpPr>
        <p:spPr bwMode="white">
          <a:xfrm>
            <a:off x="5537463" y="3068960"/>
            <a:ext cx="32693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BAD0CC-9E9F-52E5-7AB9-E28F844CE84A}"/>
              </a:ext>
            </a:extLst>
          </p:cNvPr>
          <p:cNvSpPr/>
          <p:nvPr/>
        </p:nvSpPr>
        <p:spPr bwMode="white">
          <a:xfrm>
            <a:off x="5550923" y="3950906"/>
            <a:ext cx="32693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2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1E7A6-47C9-ACBF-BE77-14EC624B7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574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5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A082E-0538-B892-B6AB-46188CC07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836712"/>
            <a:ext cx="10800000" cy="50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72908-B4B5-C8EE-5DB8-A8E6FF6340BE}"/>
              </a:ext>
            </a:extLst>
          </p:cNvPr>
          <p:cNvSpPr/>
          <p:nvPr/>
        </p:nvSpPr>
        <p:spPr bwMode="white">
          <a:xfrm>
            <a:off x="3431704" y="1088873"/>
            <a:ext cx="638095" cy="6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4D024-E49C-C096-409B-7A340BA73D0C}"/>
              </a:ext>
            </a:extLst>
          </p:cNvPr>
          <p:cNvSpPr/>
          <p:nvPr/>
        </p:nvSpPr>
        <p:spPr bwMode="white">
          <a:xfrm>
            <a:off x="2207568" y="2183006"/>
            <a:ext cx="5904656" cy="56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B0F5C-22F4-A9BD-3E63-90ADC5E29BD0}"/>
              </a:ext>
            </a:extLst>
          </p:cNvPr>
          <p:cNvSpPr/>
          <p:nvPr/>
        </p:nvSpPr>
        <p:spPr bwMode="white">
          <a:xfrm>
            <a:off x="681904" y="3173744"/>
            <a:ext cx="6638232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9849F4-479E-D269-F84A-9B169FE09A27}"/>
              </a:ext>
            </a:extLst>
          </p:cNvPr>
          <p:cNvSpPr/>
          <p:nvPr/>
        </p:nvSpPr>
        <p:spPr bwMode="white">
          <a:xfrm>
            <a:off x="681904" y="4079622"/>
            <a:ext cx="7161904" cy="57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9849F4-479E-D269-F84A-9B169FE09A27}"/>
              </a:ext>
            </a:extLst>
          </p:cNvPr>
          <p:cNvSpPr/>
          <p:nvPr/>
        </p:nvSpPr>
        <p:spPr bwMode="white">
          <a:xfrm>
            <a:off x="681904" y="5050154"/>
            <a:ext cx="8366424" cy="57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8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66</cp:revision>
  <dcterms:created xsi:type="dcterms:W3CDTF">2015-09-16T06:44:00Z</dcterms:created>
  <dcterms:modified xsi:type="dcterms:W3CDTF">2024-08-07T15:15:10Z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