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7" r:id="rId4"/>
    <p:sldId id="346" r:id="rId5"/>
    <p:sldId id="345" r:id="rId6"/>
    <p:sldId id="344" r:id="rId7"/>
    <p:sldId id="343" r:id="rId8"/>
    <p:sldId id="342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328"/>
          <a:stretch>
            <a:fillRect/>
          </a:stretch>
        </p:blipFill>
        <p:spPr>
          <a:xfrm>
            <a:off x="3503295" y="2708910"/>
            <a:ext cx="6336665" cy="1377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69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00952" y="2079908"/>
            <a:ext cx="371428" cy="238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48571" y="2079908"/>
            <a:ext cx="390476" cy="238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62857" y="2079908"/>
            <a:ext cx="219047" cy="238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91428" y="2079908"/>
            <a:ext cx="238095" cy="238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81904" y="2615076"/>
            <a:ext cx="219047" cy="24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48571" y="2615076"/>
            <a:ext cx="390476" cy="24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43809" y="2615076"/>
            <a:ext cx="361904" cy="24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824761" y="2624632"/>
            <a:ext cx="219047" cy="229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410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29523" y="1534389"/>
            <a:ext cx="485714" cy="248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15238" y="1534389"/>
            <a:ext cx="647619" cy="248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96190" y="1534389"/>
            <a:ext cx="647619" cy="248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127448" y="1988840"/>
            <a:ext cx="1800200" cy="151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4092326" y="1916832"/>
            <a:ext cx="1800200" cy="151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7090462" y="1988840"/>
            <a:ext cx="1800200" cy="208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9048328" y="2088958"/>
            <a:ext cx="1800200" cy="1916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69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10476" y="1009109"/>
            <a:ext cx="1466666" cy="238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86666" y="1009109"/>
            <a:ext cx="1638095" cy="238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67619" y="1009109"/>
            <a:ext cx="1428571" cy="238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841803" y="1405182"/>
            <a:ext cx="1800200" cy="2383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3647728" y="1636177"/>
            <a:ext cx="1800200" cy="2383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6350906" y="1574829"/>
            <a:ext cx="1800200" cy="2383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8256240" y="1428521"/>
            <a:ext cx="2303765" cy="2533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811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2085229"/>
            <a:ext cx="3514285" cy="219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15238" y="2085229"/>
            <a:ext cx="2942857" cy="219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7142" y="2580501"/>
            <a:ext cx="1000000" cy="219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15238" y="2580501"/>
            <a:ext cx="1847619" cy="219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77142" y="3085299"/>
            <a:ext cx="561904" cy="209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15238" y="3085299"/>
            <a:ext cx="561904" cy="200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3261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89773" y="2179986"/>
            <a:ext cx="712591" cy="244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23754" y="2827813"/>
            <a:ext cx="318790" cy="234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27085" y="3475640"/>
            <a:ext cx="375048" cy="244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27085" y="4893349"/>
            <a:ext cx="375048" cy="244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23754" y="5550565"/>
            <a:ext cx="356295" cy="234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64783" y="6198392"/>
            <a:ext cx="543819" cy="234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27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6190" y="3337738"/>
            <a:ext cx="9923810" cy="257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96190" y="3872132"/>
            <a:ext cx="9809523" cy="238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05714" y="4358810"/>
            <a:ext cx="10034902" cy="942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79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05714" y="2726396"/>
            <a:ext cx="9323810" cy="248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94595" y="3227539"/>
            <a:ext cx="9655815" cy="629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05714" y="4872824"/>
            <a:ext cx="9458838" cy="284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24761" y="5426128"/>
            <a:ext cx="9439791" cy="381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12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0000" y="2202969"/>
            <a:ext cx="10088568" cy="257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0000" y="2804519"/>
            <a:ext cx="9944552" cy="238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39047" y="3367875"/>
            <a:ext cx="10069521" cy="26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30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05714" y="2840861"/>
            <a:ext cx="9323810" cy="228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05714" y="3413239"/>
            <a:ext cx="9323810" cy="2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05714" y="4004696"/>
            <a:ext cx="9323810" cy="228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34285" y="4577074"/>
            <a:ext cx="9502275" cy="292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716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58095" y="2237650"/>
            <a:ext cx="9323809" cy="228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67619" y="2818655"/>
            <a:ext cx="9314285" cy="238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7142" y="3284985"/>
            <a:ext cx="9599378" cy="514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97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67619" y="1638653"/>
            <a:ext cx="285714" cy="228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10476" y="1638653"/>
            <a:ext cx="380952" cy="238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10476" y="2296715"/>
            <a:ext cx="314285" cy="228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72380" y="2287177"/>
            <a:ext cx="219047" cy="247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58095" y="2954776"/>
            <a:ext cx="219047" cy="238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53333" y="2945238"/>
            <a:ext cx="371427" cy="247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805714" y="2945238"/>
            <a:ext cx="219047" cy="247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 rot="21312290">
            <a:off x="2982425" y="5122486"/>
            <a:ext cx="292347" cy="244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 rot="21312290">
            <a:off x="9794914" y="5118626"/>
            <a:ext cx="333874" cy="243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圆角矩形 1"/>
          <p:cNvSpPr/>
          <p:nvPr/>
        </p:nvSpPr>
        <p:spPr>
          <a:xfrm rot="20983977">
            <a:off x="6407611" y="5093911"/>
            <a:ext cx="312884" cy="29268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4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066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0000" y="2200148"/>
            <a:ext cx="7380952" cy="23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0000" y="2781405"/>
            <a:ext cx="7380952" cy="247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10476" y="3362663"/>
            <a:ext cx="7390476" cy="247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9522" y="3943920"/>
            <a:ext cx="10007037" cy="390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646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67619" y="4557316"/>
            <a:ext cx="9296933" cy="24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67619" y="5034211"/>
            <a:ext cx="9161905" cy="24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86666" y="5501567"/>
            <a:ext cx="9277886" cy="267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050" y="909612"/>
            <a:ext cx="10800000" cy="2152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49716" y="2181895"/>
            <a:ext cx="9304761" cy="248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40192" y="2641064"/>
            <a:ext cx="9383354" cy="277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7530" y="3206115"/>
            <a:ext cx="3963670" cy="3190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279" y="860418"/>
            <a:ext cx="10800000" cy="3086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11136" y="2117807"/>
            <a:ext cx="9028572" cy="228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73040" y="2613143"/>
            <a:ext cx="1133333" cy="209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73040" y="3070376"/>
            <a:ext cx="9266666" cy="238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25421" y="3546660"/>
            <a:ext cx="9959418" cy="247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824" y="3971398"/>
            <a:ext cx="3384376" cy="27236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26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24761" y="2249129"/>
            <a:ext cx="219047" cy="247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10476" y="2249129"/>
            <a:ext cx="152380" cy="238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77142" y="2249129"/>
            <a:ext cx="228572" cy="238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10476" y="2830934"/>
            <a:ext cx="228571" cy="238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24761" y="2840472"/>
            <a:ext cx="219047" cy="247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77142" y="2830934"/>
            <a:ext cx="219047" cy="238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53333" y="2840472"/>
            <a:ext cx="219047" cy="247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929523" y="2850010"/>
            <a:ext cx="219047" cy="228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891428" y="3489042"/>
            <a:ext cx="219047" cy="238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367619" y="3479504"/>
            <a:ext cx="219047" cy="247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996190" y="3479504"/>
            <a:ext cx="228571" cy="247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824761" y="4137611"/>
            <a:ext cx="228571" cy="247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005714" y="4137611"/>
            <a:ext cx="209523" cy="247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939047" y="4147149"/>
            <a:ext cx="219047" cy="238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920000" y="4805257"/>
            <a:ext cx="152380" cy="238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358095" y="4795719"/>
            <a:ext cx="228571" cy="247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824761" y="4795719"/>
            <a:ext cx="228571" cy="247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472380" y="4795719"/>
            <a:ext cx="209523" cy="247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472380" y="5463364"/>
            <a:ext cx="209523" cy="238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896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81904" y="1715466"/>
            <a:ext cx="219047" cy="238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20000" y="1715466"/>
            <a:ext cx="380952" cy="238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00952" y="3032352"/>
            <a:ext cx="228571" cy="238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20000" y="3032352"/>
            <a:ext cx="219047" cy="238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39047" y="3032352"/>
            <a:ext cx="219047" cy="238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72380" y="3776680"/>
            <a:ext cx="1561904" cy="257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67619" y="4616434"/>
            <a:ext cx="219047" cy="248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44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91428" y="1628291"/>
            <a:ext cx="219047" cy="247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34285" y="1628291"/>
            <a:ext cx="228571" cy="247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86666" y="1628291"/>
            <a:ext cx="361904" cy="247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39047" y="2342838"/>
            <a:ext cx="552380" cy="247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00952" y="3133603"/>
            <a:ext cx="504761" cy="247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53333" y="4515061"/>
            <a:ext cx="523809" cy="238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86666" y="5172444"/>
            <a:ext cx="219047" cy="238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091428" y="5820300"/>
            <a:ext cx="561904" cy="238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26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43809" y="2192119"/>
            <a:ext cx="266666" cy="228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00952" y="4023665"/>
            <a:ext cx="257142" cy="219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580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20000" y="1018514"/>
            <a:ext cx="266666" cy="238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24761" y="2237812"/>
            <a:ext cx="266666" cy="228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00952" y="4066760"/>
            <a:ext cx="257142" cy="228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24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29523" y="1018502"/>
            <a:ext cx="285714" cy="228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34285" y="2856866"/>
            <a:ext cx="276190" cy="219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38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00952" y="1658318"/>
            <a:ext cx="285714" cy="229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29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72380" y="1542435"/>
            <a:ext cx="285714" cy="23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34285" y="5343237"/>
            <a:ext cx="257142" cy="228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70</cp:revision>
  <dcterms:created xsi:type="dcterms:W3CDTF">2015-09-16T06:44:00Z</dcterms:created>
  <dcterms:modified xsi:type="dcterms:W3CDTF">2024-08-08T09:25:24Z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