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7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169" y="2805126"/>
            <a:ext cx="7633661" cy="124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95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827999"/>
            <a:ext cx="100352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5795" y="974036"/>
            <a:ext cx="6672144" cy="58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5795" y="1916832"/>
            <a:ext cx="73922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38174" y="3284984"/>
            <a:ext cx="8832384" cy="331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09347" y="2780928"/>
            <a:ext cx="765489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976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1664" y="5805264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720" y="4437112"/>
            <a:ext cx="7560839" cy="61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86666" y="5666416"/>
            <a:ext cx="542857" cy="4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967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3087797"/>
            <a:ext cx="333333" cy="42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4761" y="3087797"/>
            <a:ext cx="342857" cy="42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1428" y="3087797"/>
            <a:ext cx="371428" cy="42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8571" y="3087797"/>
            <a:ext cx="371428" cy="42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4761" y="3087797"/>
            <a:ext cx="342857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1904" y="3087797"/>
            <a:ext cx="342857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39047" y="3087797"/>
            <a:ext cx="352380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05714" y="3087797"/>
            <a:ext cx="342857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0000" y="4308279"/>
            <a:ext cx="342857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77142" y="4308279"/>
            <a:ext cx="352380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24761" y="4308279"/>
            <a:ext cx="371428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91428" y="4308279"/>
            <a:ext cx="352380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58095" y="4308279"/>
            <a:ext cx="342857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15238" y="4308279"/>
            <a:ext cx="352380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81904" y="4308279"/>
            <a:ext cx="342857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539047" y="4308279"/>
            <a:ext cx="352380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605714" y="4308279"/>
            <a:ext cx="342857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6057"/>
            <a:ext cx="10800000" cy="479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120000" y="2564904"/>
            <a:ext cx="4224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0952" y="3772920"/>
            <a:ext cx="666666" cy="4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4761" y="3772920"/>
            <a:ext cx="1266666" cy="4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600" y="2344300"/>
            <a:ext cx="1008112" cy="4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140968"/>
            <a:ext cx="10800000" cy="3201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24571" y="4493845"/>
            <a:ext cx="2809523" cy="4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5536" y="5453937"/>
            <a:ext cx="704261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128528" cy="410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1944" y="3070632"/>
            <a:ext cx="2340101" cy="43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6650" y="3991909"/>
            <a:ext cx="2340101" cy="47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64"/>
          <a:stretch>
            <a:fillRect/>
          </a:stretch>
        </p:blipFill>
        <p:spPr>
          <a:xfrm>
            <a:off x="717003" y="4687359"/>
            <a:ext cx="10512568" cy="2044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31904" y="5019338"/>
            <a:ext cx="2419559" cy="49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1371" y="5950952"/>
            <a:ext cx="2734847" cy="56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2" t="66985" r="47994" b="1996"/>
          <a:stretch>
            <a:fillRect/>
          </a:stretch>
        </p:blipFill>
        <p:spPr>
          <a:xfrm>
            <a:off x="8503920" y="5795645"/>
            <a:ext cx="3352165" cy="86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547735" y="5858510"/>
            <a:ext cx="327152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50408"/>
            <a:ext cx="10800000" cy="583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504" y="5517232"/>
            <a:ext cx="940285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2024-08-08T10:48:11Z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