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6" r:id="rId4"/>
    <p:sldId id="345" r:id="rId5"/>
    <p:sldId id="344" r:id="rId6"/>
    <p:sldId id="343" r:id="rId7"/>
    <p:sldId id="342" r:id="rId8"/>
    <p:sldId id="341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95"/>
          <a:stretch>
            <a:fillRect/>
          </a:stretch>
        </p:blipFill>
        <p:spPr>
          <a:xfrm>
            <a:off x="3071495" y="2565400"/>
            <a:ext cx="6436360" cy="136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0000" y="2318713"/>
            <a:ext cx="714285" cy="23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5238" y="2318713"/>
            <a:ext cx="523809" cy="23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857" y="2318713"/>
            <a:ext cx="542857" cy="23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29523" y="2318713"/>
            <a:ext cx="723809" cy="23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0952" y="2949400"/>
            <a:ext cx="866666" cy="23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58095" y="2949400"/>
            <a:ext cx="542857" cy="23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62857" y="2949400"/>
            <a:ext cx="542857" cy="23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48571" y="2949400"/>
            <a:ext cx="704761" cy="23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340444"/>
            <a:ext cx="10800000" cy="3370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4758" y="2171196"/>
            <a:ext cx="980952" cy="23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8092" y="2171196"/>
            <a:ext cx="1142857" cy="23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3330" y="2171196"/>
            <a:ext cx="1142857" cy="23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958667" y="2645300"/>
            <a:ext cx="1584176" cy="206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161696" y="2645300"/>
            <a:ext cx="1944216" cy="206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439387" y="2810617"/>
            <a:ext cx="1944216" cy="206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1412834"/>
            <a:ext cx="10800000" cy="2759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20658" y="1603798"/>
            <a:ext cx="1152380" cy="24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53992" y="1603798"/>
            <a:ext cx="980952" cy="24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49230" y="1603798"/>
            <a:ext cx="1142857" cy="24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7167" y="2227055"/>
            <a:ext cx="1944216" cy="206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82879" y="2166712"/>
            <a:ext cx="1944216" cy="206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95247" y="2166712"/>
            <a:ext cx="1944216" cy="206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7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2520000" y="3695248"/>
            <a:ext cx="228571" cy="18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529523" y="3695248"/>
            <a:ext cx="228572" cy="18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47728" y="2060848"/>
            <a:ext cx="1656184" cy="206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688288" y="2050798"/>
            <a:ext cx="1872208" cy="206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7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3333" y="2889230"/>
            <a:ext cx="1542857" cy="2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3333" y="3499965"/>
            <a:ext cx="1552380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6190" y="3519050"/>
            <a:ext cx="342857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62857" y="4110700"/>
            <a:ext cx="1542857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48571" y="4129786"/>
            <a:ext cx="647619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53333" y="4711893"/>
            <a:ext cx="371428" cy="2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91428" y="4730978"/>
            <a:ext cx="342857" cy="2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91428" y="4730978"/>
            <a:ext cx="361904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 flipV="1">
            <a:off x="9710474" y="4718967"/>
            <a:ext cx="850021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8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1513" y="3418555"/>
            <a:ext cx="9923810" cy="48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4005064"/>
            <a:ext cx="9914286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4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839416" y="2007465"/>
            <a:ext cx="8424936" cy="48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5714" y="2545709"/>
            <a:ext cx="8402654" cy="48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3852" y="3173214"/>
            <a:ext cx="10220763" cy="48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5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720000" y="1988840"/>
            <a:ext cx="10344552" cy="48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9416" y="2641715"/>
            <a:ext cx="10344552" cy="48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5939" y="3219984"/>
            <a:ext cx="10344552" cy="48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23724" y="3751821"/>
            <a:ext cx="10344552" cy="48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397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2913" y="2193091"/>
            <a:ext cx="227295" cy="23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80" y="4410366"/>
            <a:ext cx="9721080" cy="2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496" y="5589240"/>
            <a:ext cx="9505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7593" y="6237312"/>
            <a:ext cx="9214933" cy="45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9496" y="4962871"/>
            <a:ext cx="918020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6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2095331"/>
            <a:ext cx="6809523" cy="2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9047" y="2619416"/>
            <a:ext cx="6809523" cy="2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047" y="3143500"/>
            <a:ext cx="6809523" cy="2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9522" y="3658056"/>
            <a:ext cx="6910693" cy="26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0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39047" y="1609902"/>
            <a:ext cx="352380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8571" y="1556792"/>
            <a:ext cx="314285" cy="272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9047" y="2229704"/>
            <a:ext cx="714285" cy="2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15238" y="2229704"/>
            <a:ext cx="714285" cy="2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10476" y="3478844"/>
            <a:ext cx="866666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58095" y="4098645"/>
            <a:ext cx="380952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48571" y="4098645"/>
            <a:ext cx="542856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58095" y="4718447"/>
            <a:ext cx="876190" cy="2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1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1904" y="3823290"/>
            <a:ext cx="266666" cy="22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4939369"/>
            <a:ext cx="9323810" cy="22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5454483"/>
            <a:ext cx="9323810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0" y="5960058"/>
            <a:ext cx="9511799" cy="27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94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572326"/>
            <a:ext cx="9445838" cy="27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2106715"/>
            <a:ext cx="9304761" cy="24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666" y="2622018"/>
            <a:ext cx="9445838" cy="27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6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679846"/>
            <a:ext cx="2780952" cy="21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204855"/>
            <a:ext cx="2076190" cy="21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701226"/>
            <a:ext cx="2819047" cy="25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0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0476" y="2457612"/>
            <a:ext cx="219047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4285" y="2457612"/>
            <a:ext cx="552380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0476" y="2886457"/>
            <a:ext cx="380952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05714" y="2886457"/>
            <a:ext cx="704761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10475" y="4706668"/>
            <a:ext cx="304761" cy="17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 rot="261517">
            <a:off x="2318835" y="4659159"/>
            <a:ext cx="301475" cy="26655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 rot="261517">
            <a:off x="8344969" y="4659159"/>
            <a:ext cx="301475" cy="26655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 rot="320937">
            <a:off x="2158715" y="5425776"/>
            <a:ext cx="333612" cy="22284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 rot="261517">
            <a:off x="5404068" y="5421781"/>
            <a:ext cx="301475" cy="26655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 rot="261517">
            <a:off x="8986012" y="5428031"/>
            <a:ext cx="301475" cy="26655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2" grpId="0" animBg="1"/>
      <p:bldP spid="15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0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48571" y="1686611"/>
            <a:ext cx="704761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3809" y="2363961"/>
            <a:ext cx="228571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0000" y="3108091"/>
            <a:ext cx="219047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58095" y="3794981"/>
            <a:ext cx="628571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00952" y="3794981"/>
            <a:ext cx="780952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39047" y="5044739"/>
            <a:ext cx="723809" cy="2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58095" y="5664848"/>
            <a:ext cx="723809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6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10476" y="1600540"/>
            <a:ext cx="266666" cy="2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43809" y="3488973"/>
            <a:ext cx="276190" cy="2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81904" y="4738392"/>
            <a:ext cx="257141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0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1733493"/>
            <a:ext cx="285714" cy="22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62857" y="3611202"/>
            <a:ext cx="266666" cy="2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6"/>
          <a:stretch>
            <a:fillRect/>
          </a:stretch>
        </p:blipFill>
        <p:spPr>
          <a:xfrm>
            <a:off x="696000" y="980728"/>
            <a:ext cx="10800000" cy="4464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05523" y="1990893"/>
            <a:ext cx="285715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6952" y="3315545"/>
            <a:ext cx="266666" cy="21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30" y="2907248"/>
            <a:ext cx="10800000" cy="3718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15968" y="3689163"/>
            <a:ext cx="285714" cy="2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44041"/>
            <a:ext cx="10800000" cy="1833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362666" y="1073286"/>
            <a:ext cx="276190" cy="238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1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48571" y="1047197"/>
            <a:ext cx="257141" cy="22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76</cp:revision>
  <dcterms:created xsi:type="dcterms:W3CDTF">2015-09-16T06:44:00Z</dcterms:created>
  <dcterms:modified xsi:type="dcterms:W3CDTF">2024-08-08T07:42:44Z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