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36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376" y="1916832"/>
            <a:ext cx="11324082" cy="28047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86" y="549568"/>
            <a:ext cx="10800000" cy="3795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54" r="14218" b="3668"/>
          <a:stretch>
            <a:fillRect/>
          </a:stretch>
        </p:blipFill>
        <p:spPr>
          <a:xfrm>
            <a:off x="3287464" y="3285649"/>
            <a:ext cx="8372645" cy="3383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04760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76120" y="1052736"/>
            <a:ext cx="881979" cy="441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8086" y="2852935"/>
            <a:ext cx="4831850" cy="354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8086" y="3694137"/>
            <a:ext cx="5537071" cy="33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8086" y="4437113"/>
            <a:ext cx="4327794" cy="406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8085" y="5330790"/>
            <a:ext cx="5537071" cy="33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79341" y="6035734"/>
            <a:ext cx="70928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  <p:bldP spid="14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0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80728"/>
            <a:ext cx="10800000" cy="4461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87825" y="1205465"/>
            <a:ext cx="216055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2666" y="2429601"/>
            <a:ext cx="175700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29333" y="2429601"/>
            <a:ext cx="180290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48380" y="3437713"/>
            <a:ext cx="195141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65463" y="4517833"/>
            <a:ext cx="195141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6671" y="4653136"/>
            <a:ext cx="7128792" cy="18476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0680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08168" y="2924944"/>
            <a:ext cx="331236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9457" y="4005064"/>
            <a:ext cx="2492612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224676" y="3933056"/>
            <a:ext cx="2471724" cy="625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819092" y="4005064"/>
            <a:ext cx="1132892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46" y="5959087"/>
            <a:ext cx="1108845" cy="40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655271" y="5940892"/>
            <a:ext cx="1117934" cy="42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184232" y="5968185"/>
            <a:ext cx="1233842" cy="400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8" grpId="0" animBg="1"/>
      <p:bldP spid="19" grpId="0" animBg="1"/>
      <p:bldP spid="21" grpId="0" animBg="1"/>
      <p:bldP spid="22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8264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92144" y="6021288"/>
            <a:ext cx="1457562" cy="552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94221" y="3609561"/>
            <a:ext cx="5051558" cy="3119488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4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96190" y="1142286"/>
            <a:ext cx="342857" cy="43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15238" y="1104190"/>
            <a:ext cx="1666665" cy="514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96190" y="2132767"/>
            <a:ext cx="333333" cy="42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15238" y="1988841"/>
            <a:ext cx="1745058" cy="784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00952" y="3113725"/>
            <a:ext cx="371428" cy="43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96190" y="3075630"/>
            <a:ext cx="1714285" cy="523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132778"/>
            <a:ext cx="619047" cy="409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83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44272" y="2381512"/>
            <a:ext cx="1872207" cy="471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31904" y="3356992"/>
            <a:ext cx="32403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9369"/>
            <a:ext cx="10800000" cy="3169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8405714" y="1915767"/>
            <a:ext cx="352380" cy="439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62857" y="2984989"/>
            <a:ext cx="342857" cy="439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39047" y="2984989"/>
            <a:ext cx="342857" cy="42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39047" y="2984989"/>
            <a:ext cx="352380" cy="439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77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39047" y="1142876"/>
            <a:ext cx="1266666" cy="43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43809" y="2202011"/>
            <a:ext cx="352380" cy="43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70</cp:revision>
  <dcterms:created xsi:type="dcterms:W3CDTF">2015-09-16T06:44:00Z</dcterms:created>
  <dcterms:modified xsi:type="dcterms:W3CDTF">2024-08-08T10:43:36Z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