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50" r:id="rId14"/>
    <p:sldId id="337" r:id="rId15"/>
    <p:sldId id="336" r:id="rId16"/>
    <p:sldId id="335" r:id="rId17"/>
    <p:sldId id="333" r:id="rId18"/>
    <p:sldId id="332" r:id="rId19"/>
    <p:sldId id="331" r:id="rId20"/>
    <p:sldId id="329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6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5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152" y="108"/>
      </p:cViewPr>
      <p:guideLst>
        <p:guide orient="horz" pos="3022"/>
        <p:guide pos="3840"/>
        <p:guide pos="56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9"/>
          <a:stretch>
            <a:fillRect/>
          </a:stretch>
        </p:blipFill>
        <p:spPr>
          <a:xfrm>
            <a:off x="3333179" y="2492896"/>
            <a:ext cx="5525642" cy="1404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781791"/>
            <a:ext cx="1533333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2525749"/>
            <a:ext cx="1552379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3279244"/>
            <a:ext cx="1533333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2467287"/>
            <a:ext cx="723810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19" y="3124908"/>
            <a:ext cx="695238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3792060"/>
            <a:ext cx="876190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7" y="4449682"/>
            <a:ext cx="723810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5202610"/>
            <a:ext cx="6457142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72380" y="5505097"/>
            <a:ext cx="380952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2651912"/>
            <a:ext cx="5116611" cy="10292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238" y="5882987"/>
            <a:ext cx="5069133" cy="674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151956"/>
            <a:ext cx="790476" cy="48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2199580"/>
            <a:ext cx="790476" cy="43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5238" y="2199580"/>
            <a:ext cx="809523" cy="43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285" y="3133017"/>
            <a:ext cx="904761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3333" y="3133017"/>
            <a:ext cx="914285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2857" y="3133017"/>
            <a:ext cx="923809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133128"/>
            <a:ext cx="2448272" cy="18364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4581128"/>
            <a:ext cx="1758348" cy="13884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1491" y="4464280"/>
            <a:ext cx="1885588" cy="154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71570"/>
            <a:ext cx="6912768" cy="2164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2707622"/>
            <a:ext cx="1542857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2707622"/>
            <a:ext cx="619047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3289638"/>
            <a:ext cx="961904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8095" y="3289638"/>
            <a:ext cx="742857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00806"/>
            <a:ext cx="10800000" cy="119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111876" y="3843956"/>
            <a:ext cx="5333333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7114" y="4426104"/>
            <a:ext cx="6224525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55"/>
          <a:stretch>
            <a:fillRect/>
          </a:stretch>
        </p:blipFill>
        <p:spPr>
          <a:xfrm>
            <a:off x="720090" y="828040"/>
            <a:ext cx="1080008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70" y="1917065"/>
            <a:ext cx="7200900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162744"/>
            <a:ext cx="10005351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6" y="2725244"/>
            <a:ext cx="9853497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999" y="3278210"/>
            <a:ext cx="10005351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3831176"/>
            <a:ext cx="10069521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80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4510" y="1846256"/>
            <a:ext cx="9455327" cy="40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6174" y="2450981"/>
            <a:ext cx="9389350" cy="40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4210" y="3021428"/>
            <a:ext cx="9505627" cy="40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3356188"/>
            <a:ext cx="10800000" cy="3366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42122" y="4634126"/>
            <a:ext cx="9295238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3075" y="5196800"/>
            <a:ext cx="9314285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3075" y="5740401"/>
            <a:ext cx="9314285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2122" y="6284002"/>
            <a:ext cx="966186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3106254"/>
            <a:ext cx="1057142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45024"/>
            <a:ext cx="10800000" cy="121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7075" y="4470079"/>
            <a:ext cx="1038095" cy="21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99053"/>
            <a:ext cx="10800000" cy="124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59496" y="5819133"/>
            <a:ext cx="3306321" cy="4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610142"/>
            <a:ext cx="361904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1610142"/>
            <a:ext cx="69523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333" y="2258749"/>
            <a:ext cx="137142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5238" y="2916895"/>
            <a:ext cx="352380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2869203"/>
            <a:ext cx="1057142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095" y="3536886"/>
            <a:ext cx="666666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8571" y="4214108"/>
            <a:ext cx="647619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476" y="4195032"/>
            <a:ext cx="352380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39047" y="4891330"/>
            <a:ext cx="1380952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3525654"/>
            <a:ext cx="4485714" cy="2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872865"/>
            <a:ext cx="5438095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2" y="5424239"/>
            <a:ext cx="4097857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714449"/>
            <a:ext cx="685714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2372138"/>
            <a:ext cx="219047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904" y="3029827"/>
            <a:ext cx="695238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3677984"/>
            <a:ext cx="1190476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7142" y="3677984"/>
            <a:ext cx="1047619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2857" y="4335673"/>
            <a:ext cx="1371428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2857" y="4335673"/>
            <a:ext cx="361904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rot="21122505">
            <a:off x="2571305" y="5820027"/>
            <a:ext cx="297590" cy="25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4761" y="5841685"/>
            <a:ext cx="314285" cy="1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rot="21122505">
            <a:off x="9081722" y="5821349"/>
            <a:ext cx="306630" cy="27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14242"/>
            <a:ext cx="1542857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1676124"/>
            <a:ext cx="2942857" cy="3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666" y="3686847"/>
            <a:ext cx="32380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3686847"/>
            <a:ext cx="323809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4334853"/>
            <a:ext cx="21904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4334853"/>
            <a:ext cx="238094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1561377"/>
            <a:ext cx="276190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732877"/>
            <a:ext cx="276190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333" y="5399706"/>
            <a:ext cx="257142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037885"/>
            <a:ext cx="276190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2211343"/>
            <a:ext cx="266666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5121137"/>
            <a:ext cx="266666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1037563"/>
            <a:ext cx="266666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2199694"/>
            <a:ext cx="266666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3952415"/>
            <a:ext cx="266666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333" y="5695611"/>
            <a:ext cx="266666" cy="2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5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125492"/>
            <a:ext cx="1333333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2716996"/>
            <a:ext cx="1657142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3289420"/>
            <a:ext cx="4638095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4520130"/>
            <a:ext cx="1371428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142" y="5102094"/>
            <a:ext cx="1209523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142" y="5703139"/>
            <a:ext cx="1866666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600337"/>
            <a:ext cx="390476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1600337"/>
            <a:ext cx="723809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8095" y="2191509"/>
            <a:ext cx="552380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2191509"/>
            <a:ext cx="542857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2380" y="3383389"/>
            <a:ext cx="885714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333" y="3383389"/>
            <a:ext cx="876190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29523" y="3974562"/>
            <a:ext cx="1352380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3974562"/>
            <a:ext cx="1352380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83</cp:revision>
  <dcterms:created xsi:type="dcterms:W3CDTF">2015-09-16T06:44:00Z</dcterms:created>
  <dcterms:modified xsi:type="dcterms:W3CDTF">2024-08-08T07:35:20Z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