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6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7428" y="2609952"/>
            <a:ext cx="8457143" cy="1638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6058FB-B365-81D4-A889-287ADD76E7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8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455AC39-BD9E-9E2D-214B-173C3D46115A}"/>
              </a:ext>
            </a:extLst>
          </p:cNvPr>
          <p:cNvSpPr/>
          <p:nvPr/>
        </p:nvSpPr>
        <p:spPr bwMode="white">
          <a:xfrm>
            <a:off x="720000" y="1124744"/>
            <a:ext cx="86163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455AC39-BD9E-9E2D-214B-173C3D46115A}"/>
              </a:ext>
            </a:extLst>
          </p:cNvPr>
          <p:cNvSpPr/>
          <p:nvPr/>
        </p:nvSpPr>
        <p:spPr bwMode="white">
          <a:xfrm>
            <a:off x="720000" y="1988840"/>
            <a:ext cx="86163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455AC39-BD9E-9E2D-214B-173C3D46115A}"/>
              </a:ext>
            </a:extLst>
          </p:cNvPr>
          <p:cNvSpPr/>
          <p:nvPr/>
        </p:nvSpPr>
        <p:spPr bwMode="white">
          <a:xfrm>
            <a:off x="551384" y="3082388"/>
            <a:ext cx="86163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455AC39-BD9E-9E2D-214B-173C3D46115A}"/>
              </a:ext>
            </a:extLst>
          </p:cNvPr>
          <p:cNvSpPr/>
          <p:nvPr/>
        </p:nvSpPr>
        <p:spPr bwMode="white">
          <a:xfrm>
            <a:off x="720000" y="4165371"/>
            <a:ext cx="86163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455AC39-BD9E-9E2D-214B-173C3D46115A}"/>
              </a:ext>
            </a:extLst>
          </p:cNvPr>
          <p:cNvSpPr/>
          <p:nvPr/>
        </p:nvSpPr>
        <p:spPr bwMode="white">
          <a:xfrm>
            <a:off x="720000" y="5075848"/>
            <a:ext cx="86163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2899317"/>
            <a:ext cx="6241968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302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3460C9-E20B-2004-FD4A-2B312BFF48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67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49512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A5A3EA-84C7-A5F6-5116-6FB3BDBC4B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56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455AC39-BD9E-9E2D-214B-173C3D46115A}"/>
              </a:ext>
            </a:extLst>
          </p:cNvPr>
          <p:cNvSpPr/>
          <p:nvPr/>
        </p:nvSpPr>
        <p:spPr bwMode="white">
          <a:xfrm>
            <a:off x="720000" y="1124744"/>
            <a:ext cx="86163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B455AC39-BD9E-9E2D-214B-173C3D46115A}"/>
              </a:ext>
            </a:extLst>
          </p:cNvPr>
          <p:cNvSpPr/>
          <p:nvPr/>
        </p:nvSpPr>
        <p:spPr bwMode="white">
          <a:xfrm>
            <a:off x="720000" y="2132282"/>
            <a:ext cx="876037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B455AC39-BD9E-9E2D-214B-173C3D46115A}"/>
              </a:ext>
            </a:extLst>
          </p:cNvPr>
          <p:cNvSpPr/>
          <p:nvPr/>
        </p:nvSpPr>
        <p:spPr bwMode="white">
          <a:xfrm>
            <a:off x="551384" y="3166963"/>
            <a:ext cx="86163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203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2" grpId="0" animBg="1"/>
      <p:bldP spid="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3A0461-0E9A-CC9A-BF50-BCAE3F04B3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0009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455AC39-BD9E-9E2D-214B-173C3D46115A}"/>
              </a:ext>
            </a:extLst>
          </p:cNvPr>
          <p:cNvSpPr/>
          <p:nvPr/>
        </p:nvSpPr>
        <p:spPr bwMode="white">
          <a:xfrm>
            <a:off x="1375927" y="4293096"/>
            <a:ext cx="86163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455AC39-BD9E-9E2D-214B-173C3D46115A}"/>
              </a:ext>
            </a:extLst>
          </p:cNvPr>
          <p:cNvSpPr/>
          <p:nvPr/>
        </p:nvSpPr>
        <p:spPr bwMode="white">
          <a:xfrm>
            <a:off x="1271464" y="5229200"/>
            <a:ext cx="86163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455AC39-BD9E-9E2D-214B-173C3D46115A}"/>
              </a:ext>
            </a:extLst>
          </p:cNvPr>
          <p:cNvSpPr/>
          <p:nvPr/>
        </p:nvSpPr>
        <p:spPr bwMode="white">
          <a:xfrm>
            <a:off x="1199456" y="6003887"/>
            <a:ext cx="86163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069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EAA07C-02C3-65AF-C4B0-7E4026E2B7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9760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0E0A94-A4E6-ED88-88A3-6C9A49EE491B}"/>
              </a:ext>
            </a:extLst>
          </p:cNvPr>
          <p:cNvSpPr/>
          <p:nvPr/>
        </p:nvSpPr>
        <p:spPr bwMode="white">
          <a:xfrm>
            <a:off x="5577742" y="3784059"/>
            <a:ext cx="872806" cy="405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056E28-C1A6-F861-D261-276404391F38}"/>
              </a:ext>
            </a:extLst>
          </p:cNvPr>
          <p:cNvSpPr/>
          <p:nvPr/>
        </p:nvSpPr>
        <p:spPr bwMode="white">
          <a:xfrm>
            <a:off x="5577742" y="4816474"/>
            <a:ext cx="872806" cy="405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0CD801E-62B7-31C4-E688-BD2BC4E5E427}"/>
              </a:ext>
            </a:extLst>
          </p:cNvPr>
          <p:cNvSpPr/>
          <p:nvPr/>
        </p:nvSpPr>
        <p:spPr bwMode="white">
          <a:xfrm>
            <a:off x="5092850" y="6021288"/>
            <a:ext cx="484892" cy="224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6168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BCCE80-8D35-B5E6-745C-C46A7BAE61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01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15293E-699E-F426-9855-6E8DFECA9C61}"/>
              </a:ext>
            </a:extLst>
          </p:cNvPr>
          <p:cNvSpPr/>
          <p:nvPr/>
        </p:nvSpPr>
        <p:spPr bwMode="white">
          <a:xfrm>
            <a:off x="7548571" y="2018911"/>
            <a:ext cx="542857" cy="44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D168AC-1639-C4B2-0405-C394840DEF55}"/>
              </a:ext>
            </a:extLst>
          </p:cNvPr>
          <p:cNvSpPr/>
          <p:nvPr/>
        </p:nvSpPr>
        <p:spPr bwMode="white">
          <a:xfrm>
            <a:off x="5377142" y="2552440"/>
            <a:ext cx="1076190" cy="504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27EBC3-0490-D33C-55E1-FECC41BE18A9}"/>
              </a:ext>
            </a:extLst>
          </p:cNvPr>
          <p:cNvSpPr/>
          <p:nvPr/>
        </p:nvSpPr>
        <p:spPr bwMode="white">
          <a:xfrm>
            <a:off x="4539047" y="3152660"/>
            <a:ext cx="4495238" cy="485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300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59B0C8-6879-0576-8253-AA912DAE24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6711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FBA6E5-B1D8-7C98-0AFF-AA36736A28AA}"/>
              </a:ext>
            </a:extLst>
          </p:cNvPr>
          <p:cNvSpPr/>
          <p:nvPr/>
        </p:nvSpPr>
        <p:spPr bwMode="white">
          <a:xfrm>
            <a:off x="5953151" y="1126832"/>
            <a:ext cx="914443" cy="41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37208B-1BA9-DB1D-7796-4D2FBA90921E}"/>
              </a:ext>
            </a:extLst>
          </p:cNvPr>
          <p:cNvSpPr/>
          <p:nvPr/>
        </p:nvSpPr>
        <p:spPr bwMode="white">
          <a:xfrm>
            <a:off x="6532600" y="2186332"/>
            <a:ext cx="923497" cy="41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A42349-8DC7-8D9A-8B78-C4E48F0B01C4}"/>
              </a:ext>
            </a:extLst>
          </p:cNvPr>
          <p:cNvSpPr/>
          <p:nvPr/>
        </p:nvSpPr>
        <p:spPr bwMode="white">
          <a:xfrm>
            <a:off x="5328432" y="3508443"/>
            <a:ext cx="497964" cy="280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FB83F99-6788-B308-B8B1-299939999176}"/>
              </a:ext>
            </a:extLst>
          </p:cNvPr>
          <p:cNvSpPr/>
          <p:nvPr/>
        </p:nvSpPr>
        <p:spPr bwMode="white">
          <a:xfrm>
            <a:off x="4721821" y="5165610"/>
            <a:ext cx="507018" cy="425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FB83F99-6788-B308-B8B1-299939999176}"/>
              </a:ext>
            </a:extLst>
          </p:cNvPr>
          <p:cNvSpPr/>
          <p:nvPr/>
        </p:nvSpPr>
        <p:spPr bwMode="white">
          <a:xfrm rot="3012797">
            <a:off x="7522680" y="5798947"/>
            <a:ext cx="232464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FB83F99-6788-B308-B8B1-299939999176}"/>
              </a:ext>
            </a:extLst>
          </p:cNvPr>
          <p:cNvSpPr/>
          <p:nvPr/>
        </p:nvSpPr>
        <p:spPr bwMode="white">
          <a:xfrm>
            <a:off x="7922387" y="5701594"/>
            <a:ext cx="28540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FB83F99-6788-B308-B8B1-299939999176}"/>
              </a:ext>
            </a:extLst>
          </p:cNvPr>
          <p:cNvSpPr/>
          <p:nvPr/>
        </p:nvSpPr>
        <p:spPr bwMode="white">
          <a:xfrm>
            <a:off x="7086575" y="5692392"/>
            <a:ext cx="28540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321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C47CC4-9704-8F72-EF9F-11ABD41EBE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75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5599F7-468B-E76F-F975-BC18FEBA2AB4}"/>
              </a:ext>
            </a:extLst>
          </p:cNvPr>
          <p:cNvSpPr/>
          <p:nvPr/>
        </p:nvSpPr>
        <p:spPr bwMode="white">
          <a:xfrm>
            <a:off x="8196190" y="3813645"/>
            <a:ext cx="628571" cy="429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3ED61C-EA81-B376-70DB-C8B1C97430FC}"/>
              </a:ext>
            </a:extLst>
          </p:cNvPr>
          <p:cNvSpPr/>
          <p:nvPr/>
        </p:nvSpPr>
        <p:spPr bwMode="white">
          <a:xfrm>
            <a:off x="4348571" y="5330315"/>
            <a:ext cx="828571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AB0AF7-8A96-913B-B6D9-DCE33581EE47}"/>
              </a:ext>
            </a:extLst>
          </p:cNvPr>
          <p:cNvSpPr/>
          <p:nvPr/>
        </p:nvSpPr>
        <p:spPr bwMode="white">
          <a:xfrm>
            <a:off x="6510476" y="5330315"/>
            <a:ext cx="847619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361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25A5B8-D96F-E610-6FC9-1FCCE72792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71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7A0869-C152-A214-E2C3-7F471227C5C7}"/>
              </a:ext>
            </a:extLst>
          </p:cNvPr>
          <p:cNvSpPr/>
          <p:nvPr/>
        </p:nvSpPr>
        <p:spPr bwMode="white">
          <a:xfrm>
            <a:off x="9053333" y="1353485"/>
            <a:ext cx="961904" cy="439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B124FD-C448-07A1-520F-79B6E09CB515}"/>
              </a:ext>
            </a:extLst>
          </p:cNvPr>
          <p:cNvSpPr/>
          <p:nvPr/>
        </p:nvSpPr>
        <p:spPr bwMode="white">
          <a:xfrm>
            <a:off x="1853333" y="2872618"/>
            <a:ext cx="942857" cy="439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635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9867D2-431F-CD34-0D81-871D45B346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27999"/>
            <a:ext cx="10800000" cy="5245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DB4A8A3-5422-AEDF-F852-BE6C3015AEE5}"/>
              </a:ext>
            </a:extLst>
          </p:cNvPr>
          <p:cNvSpPr/>
          <p:nvPr/>
        </p:nvSpPr>
        <p:spPr bwMode="white">
          <a:xfrm>
            <a:off x="1415480" y="3356992"/>
            <a:ext cx="396044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DB4A8A3-5422-AEDF-F852-BE6C3015AEE5}"/>
              </a:ext>
            </a:extLst>
          </p:cNvPr>
          <p:cNvSpPr/>
          <p:nvPr/>
        </p:nvSpPr>
        <p:spPr bwMode="white">
          <a:xfrm>
            <a:off x="1343472" y="4293096"/>
            <a:ext cx="396044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DB4A8A3-5422-AEDF-F852-BE6C3015AEE5}"/>
              </a:ext>
            </a:extLst>
          </p:cNvPr>
          <p:cNvSpPr/>
          <p:nvPr/>
        </p:nvSpPr>
        <p:spPr bwMode="white">
          <a:xfrm>
            <a:off x="1307774" y="5466373"/>
            <a:ext cx="396044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DB4A8A3-5422-AEDF-F852-BE6C3015AEE5}"/>
              </a:ext>
            </a:extLst>
          </p:cNvPr>
          <p:cNvSpPr/>
          <p:nvPr/>
        </p:nvSpPr>
        <p:spPr bwMode="white">
          <a:xfrm>
            <a:off x="6312024" y="3298234"/>
            <a:ext cx="410445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DB4A8A3-5422-AEDF-F852-BE6C3015AEE5}"/>
              </a:ext>
            </a:extLst>
          </p:cNvPr>
          <p:cNvSpPr/>
          <p:nvPr/>
        </p:nvSpPr>
        <p:spPr bwMode="white">
          <a:xfrm>
            <a:off x="6240016" y="4293096"/>
            <a:ext cx="396044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BDB4A8A3-5422-AEDF-F852-BE6C3015AEE5}"/>
              </a:ext>
            </a:extLst>
          </p:cNvPr>
          <p:cNvSpPr/>
          <p:nvPr/>
        </p:nvSpPr>
        <p:spPr bwMode="white">
          <a:xfrm>
            <a:off x="6312024" y="5287958"/>
            <a:ext cx="3960440" cy="785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098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6904B9-A25C-DD9D-DF95-6579D1D94C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52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DB4A8A3-5422-AEDF-F852-BE6C3015AEE5}"/>
              </a:ext>
            </a:extLst>
          </p:cNvPr>
          <p:cNvSpPr/>
          <p:nvPr/>
        </p:nvSpPr>
        <p:spPr bwMode="white">
          <a:xfrm>
            <a:off x="623392" y="2060848"/>
            <a:ext cx="61926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DB4A8A3-5422-AEDF-F852-BE6C3015AEE5}"/>
              </a:ext>
            </a:extLst>
          </p:cNvPr>
          <p:cNvSpPr/>
          <p:nvPr/>
        </p:nvSpPr>
        <p:spPr bwMode="white">
          <a:xfrm>
            <a:off x="738829" y="3140968"/>
            <a:ext cx="61926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DB4A8A3-5422-AEDF-F852-BE6C3015AEE5}"/>
              </a:ext>
            </a:extLst>
          </p:cNvPr>
          <p:cNvSpPr/>
          <p:nvPr/>
        </p:nvSpPr>
        <p:spPr bwMode="white">
          <a:xfrm>
            <a:off x="647870" y="4178564"/>
            <a:ext cx="61926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215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ED099E-024D-9982-3163-218D77B976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8241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62741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66</cp:revision>
  <dcterms:created xsi:type="dcterms:W3CDTF">2015-09-16T06:44:00Z</dcterms:created>
  <dcterms:modified xsi:type="dcterms:W3CDTF">2024-08-07T22:56:27Z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