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8" r:id="rId5"/>
    <p:sldId id="337" r:id="rId6"/>
    <p:sldId id="336" r:id="rId7"/>
    <p:sldId id="334" r:id="rId8"/>
    <p:sldId id="333" r:id="rId9"/>
    <p:sldId id="332" r:id="rId10"/>
    <p:sldId id="331" r:id="rId11"/>
    <p:sldId id="351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095" y="2748047"/>
            <a:ext cx="9723809" cy="13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0" b="10191"/>
          <a:stretch>
            <a:fillRect/>
          </a:stretch>
        </p:blipFill>
        <p:spPr>
          <a:xfrm>
            <a:off x="766906" y="1337773"/>
            <a:ext cx="10800000" cy="185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3143250" y="1315085"/>
            <a:ext cx="14630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36510" y="1341120"/>
            <a:ext cx="110871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95550" y="2493010"/>
            <a:ext cx="333184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918" y="3717541"/>
            <a:ext cx="4254040" cy="2437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2" r="12817" b="5003"/>
          <a:stretch>
            <a:fillRect/>
          </a:stretch>
        </p:blipFill>
        <p:spPr>
          <a:xfrm>
            <a:off x="6854190" y="3357245"/>
            <a:ext cx="4926330" cy="279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6"/>
          <a:stretch>
            <a:fillRect/>
          </a:stretch>
        </p:blipFill>
        <p:spPr>
          <a:xfrm>
            <a:off x="551180" y="549275"/>
            <a:ext cx="10259695" cy="3672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1" y="836930"/>
            <a:ext cx="10800000" cy="3327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8468" y="2238675"/>
            <a:ext cx="1009523" cy="4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7040" y="2238675"/>
            <a:ext cx="1000000" cy="4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7516" y="3382957"/>
            <a:ext cx="1238095" cy="4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2" r="12817" b="5003"/>
          <a:stretch>
            <a:fillRect/>
          </a:stretch>
        </p:blipFill>
        <p:spPr>
          <a:xfrm>
            <a:off x="4942840" y="3068955"/>
            <a:ext cx="5553710" cy="315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84" y="769966"/>
            <a:ext cx="10800000" cy="354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1182" y="1043900"/>
            <a:ext cx="1617530" cy="62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522" y="1142294"/>
            <a:ext cx="980952" cy="42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2522" y="2259279"/>
            <a:ext cx="523809" cy="49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2522" y="2287920"/>
            <a:ext cx="961904" cy="43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2" r="12817" b="5003"/>
          <a:stretch>
            <a:fillRect/>
          </a:stretch>
        </p:blipFill>
        <p:spPr>
          <a:xfrm>
            <a:off x="4583430" y="3275330"/>
            <a:ext cx="5422900" cy="3081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22" y="1017012"/>
            <a:ext cx="10800000" cy="2163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893" y="2436889"/>
            <a:ext cx="961904" cy="47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2" r="12817" b="5003"/>
          <a:stretch>
            <a:fillRect/>
          </a:stretch>
        </p:blipFill>
        <p:spPr>
          <a:xfrm>
            <a:off x="3791855" y="3285249"/>
            <a:ext cx="5213804" cy="2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62857" y="5300969"/>
            <a:ext cx="352380" cy="43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428" y="5310506"/>
            <a:ext cx="342857" cy="41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095" y="3526253"/>
            <a:ext cx="380952" cy="4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8095" y="4689459"/>
            <a:ext cx="342857" cy="4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1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3524749"/>
            <a:ext cx="961904" cy="4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1428" y="5783158"/>
            <a:ext cx="1123809" cy="50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0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055"/>
          <a:stretch>
            <a:fillRect/>
          </a:stretch>
        </p:blipFill>
        <p:spPr>
          <a:xfrm>
            <a:off x="1055280" y="2709302"/>
            <a:ext cx="9793773" cy="2846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055"/>
          <a:stretch>
            <a:fillRect/>
          </a:stretch>
        </p:blipFill>
        <p:spPr>
          <a:xfrm>
            <a:off x="2927648" y="4725144"/>
            <a:ext cx="6769437" cy="19671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42" y="700711"/>
            <a:ext cx="9480456" cy="5008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1824" y="908720"/>
            <a:ext cx="10081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31505" y="908720"/>
            <a:ext cx="10081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9856" y="1956844"/>
            <a:ext cx="1296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39505" y="1956844"/>
            <a:ext cx="1296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22926" y="2924944"/>
            <a:ext cx="1296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31505" y="2952692"/>
            <a:ext cx="1296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51784" y="3973068"/>
            <a:ext cx="10081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83433" y="3948540"/>
            <a:ext cx="1296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1560" y="4293984"/>
            <a:ext cx="6594904" cy="216343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87" y="621576"/>
            <a:ext cx="8760376" cy="377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055"/>
          <a:stretch>
            <a:fillRect/>
          </a:stretch>
        </p:blipFill>
        <p:spPr>
          <a:xfrm>
            <a:off x="1847028" y="4582016"/>
            <a:ext cx="6696744" cy="1946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68"/>
          <a:stretch>
            <a:fillRect/>
          </a:stretch>
        </p:blipFill>
        <p:spPr>
          <a:xfrm>
            <a:off x="911225" y="744855"/>
            <a:ext cx="9476105" cy="602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2925445"/>
            <a:ext cx="6222365" cy="360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9126"/>
            <a:ext cx="10800000" cy="2345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3000022" y="1197319"/>
            <a:ext cx="701686" cy="57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95594" y="1197193"/>
            <a:ext cx="629678" cy="57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07935" y="1197610"/>
            <a:ext cx="72136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36191" y="1269668"/>
            <a:ext cx="561715" cy="57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23655" y="2349571"/>
            <a:ext cx="561715" cy="57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03917" y="2349504"/>
            <a:ext cx="561715" cy="6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5575" y="3254375"/>
            <a:ext cx="5227320" cy="299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77</cp:revision>
  <dcterms:created xsi:type="dcterms:W3CDTF">2015-09-16T06:44:00Z</dcterms:created>
  <dcterms:modified xsi:type="dcterms:W3CDTF">2024-08-08T14:42:25Z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