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9930F-9520-E4DB-961C-C89EB9680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882629"/>
            <a:ext cx="10800000" cy="109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BC1B5-218C-3A24-3C11-1F3E3D0A7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523CD-9224-E768-97CE-8A9BD02369A2}"/>
              </a:ext>
            </a:extLst>
          </p:cNvPr>
          <p:cNvSpPr/>
          <p:nvPr/>
        </p:nvSpPr>
        <p:spPr bwMode="white">
          <a:xfrm>
            <a:off x="4824761" y="1523598"/>
            <a:ext cx="628571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292A8-8AFC-D1B1-5418-D696B4B9CCF1}"/>
              </a:ext>
            </a:extLst>
          </p:cNvPr>
          <p:cNvSpPr/>
          <p:nvPr/>
        </p:nvSpPr>
        <p:spPr bwMode="white">
          <a:xfrm>
            <a:off x="10024761" y="1523598"/>
            <a:ext cx="638095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69DC5-AC9E-0366-3E91-AAAE6DFF0E39}"/>
              </a:ext>
            </a:extLst>
          </p:cNvPr>
          <p:cNvSpPr/>
          <p:nvPr/>
        </p:nvSpPr>
        <p:spPr bwMode="white">
          <a:xfrm>
            <a:off x="4843809" y="2038151"/>
            <a:ext cx="628571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E45E7A-87CB-3B5A-5D88-3979D8D32D4F}"/>
              </a:ext>
            </a:extLst>
          </p:cNvPr>
          <p:cNvSpPr/>
          <p:nvPr/>
        </p:nvSpPr>
        <p:spPr bwMode="white">
          <a:xfrm>
            <a:off x="9015238" y="2562232"/>
            <a:ext cx="34285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CF2F05-C6F5-556E-DF23-EB523C3B65C9}"/>
              </a:ext>
            </a:extLst>
          </p:cNvPr>
          <p:cNvSpPr/>
          <p:nvPr/>
        </p:nvSpPr>
        <p:spPr bwMode="white">
          <a:xfrm>
            <a:off x="2424761" y="3591338"/>
            <a:ext cx="34285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D2E345-D10C-CD5F-7F89-2B831EE7AC3C}"/>
              </a:ext>
            </a:extLst>
          </p:cNvPr>
          <p:cNvSpPr/>
          <p:nvPr/>
        </p:nvSpPr>
        <p:spPr bwMode="white">
          <a:xfrm>
            <a:off x="3634285" y="4105891"/>
            <a:ext cx="323809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BC5E53-2045-1137-E096-CA219E2B9373}"/>
              </a:ext>
            </a:extLst>
          </p:cNvPr>
          <p:cNvSpPr/>
          <p:nvPr/>
        </p:nvSpPr>
        <p:spPr bwMode="white">
          <a:xfrm>
            <a:off x="8805714" y="4629973"/>
            <a:ext cx="209523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9440C1-99E5-0287-C5A9-5349210D486D}"/>
              </a:ext>
            </a:extLst>
          </p:cNvPr>
          <p:cNvSpPr/>
          <p:nvPr/>
        </p:nvSpPr>
        <p:spPr bwMode="white">
          <a:xfrm>
            <a:off x="3996190" y="5154054"/>
            <a:ext cx="1609523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394297-85B0-46D3-6960-245C300577A7}"/>
              </a:ext>
            </a:extLst>
          </p:cNvPr>
          <p:cNvSpPr/>
          <p:nvPr/>
        </p:nvSpPr>
        <p:spPr bwMode="white">
          <a:xfrm>
            <a:off x="10272380" y="5144525"/>
            <a:ext cx="219047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32EF60-DEE9-2064-4BE0-1047A86FA798}"/>
              </a:ext>
            </a:extLst>
          </p:cNvPr>
          <p:cNvSpPr/>
          <p:nvPr/>
        </p:nvSpPr>
        <p:spPr bwMode="white">
          <a:xfrm>
            <a:off x="5510476" y="5659078"/>
            <a:ext cx="2161904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1EE57-1FB9-20CC-1948-D256877B46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78464-7E27-9FE6-8026-18CBFFDC7FA7}"/>
              </a:ext>
            </a:extLst>
          </p:cNvPr>
          <p:cNvSpPr/>
          <p:nvPr/>
        </p:nvSpPr>
        <p:spPr bwMode="white">
          <a:xfrm>
            <a:off x="5310476" y="1561976"/>
            <a:ext cx="266666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682AB-A574-89FB-A790-D4BD7F8F6AC6}"/>
              </a:ext>
            </a:extLst>
          </p:cNvPr>
          <p:cNvSpPr/>
          <p:nvPr/>
        </p:nvSpPr>
        <p:spPr bwMode="white">
          <a:xfrm>
            <a:off x="6215238" y="2572386"/>
            <a:ext cx="257142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3CF63-7FF5-E079-4D6F-1B021E5330E7}"/>
              </a:ext>
            </a:extLst>
          </p:cNvPr>
          <p:cNvSpPr/>
          <p:nvPr/>
        </p:nvSpPr>
        <p:spPr bwMode="white">
          <a:xfrm>
            <a:off x="9053333" y="2562854"/>
            <a:ext cx="266666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DD1813A-E1FB-4E0A-554E-8A6BC0A90D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21277"/>
            <a:ext cx="10800000" cy="252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D7C681-7E2D-A843-0E5D-2FEC65E5ADE1}"/>
              </a:ext>
            </a:extLst>
          </p:cNvPr>
          <p:cNvSpPr/>
          <p:nvPr/>
        </p:nvSpPr>
        <p:spPr bwMode="white">
          <a:xfrm>
            <a:off x="4237551" y="4670732"/>
            <a:ext cx="247619" cy="2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CAE3B-99F0-63B5-A706-848FFB50D570}"/>
              </a:ext>
            </a:extLst>
          </p:cNvPr>
          <p:cNvSpPr/>
          <p:nvPr/>
        </p:nvSpPr>
        <p:spPr bwMode="white">
          <a:xfrm>
            <a:off x="4389932" y="5673568"/>
            <a:ext cx="238095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7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DDBD2-B61A-D3A9-7281-78DC794C6B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24944"/>
            <a:ext cx="2875263" cy="16561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CAE3B-99F0-63B5-A706-848FFB50D570}"/>
              </a:ext>
            </a:extLst>
          </p:cNvPr>
          <p:cNvSpPr/>
          <p:nvPr/>
        </p:nvSpPr>
        <p:spPr bwMode="white">
          <a:xfrm>
            <a:off x="8256240" y="2420888"/>
            <a:ext cx="136815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4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85DCE-3A88-99D0-E469-4587541D5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9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F4098-D4E2-37BA-1C01-DDA21AB67795}"/>
              </a:ext>
            </a:extLst>
          </p:cNvPr>
          <p:cNvSpPr/>
          <p:nvPr/>
        </p:nvSpPr>
        <p:spPr bwMode="white">
          <a:xfrm>
            <a:off x="1529523" y="2151971"/>
            <a:ext cx="2361904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DF88A-5D6A-C733-28D6-19FF97291C13}"/>
              </a:ext>
            </a:extLst>
          </p:cNvPr>
          <p:cNvSpPr/>
          <p:nvPr/>
        </p:nvSpPr>
        <p:spPr bwMode="white">
          <a:xfrm>
            <a:off x="1539047" y="2675844"/>
            <a:ext cx="1647619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B6044-B9F2-1AAD-5518-B6FE69B1425D}"/>
              </a:ext>
            </a:extLst>
          </p:cNvPr>
          <p:cNvSpPr/>
          <p:nvPr/>
        </p:nvSpPr>
        <p:spPr bwMode="white">
          <a:xfrm>
            <a:off x="1529523" y="4323666"/>
            <a:ext cx="750053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3B78F-AB41-9DFF-8135-18A86050C10E}"/>
              </a:ext>
            </a:extLst>
          </p:cNvPr>
          <p:cNvSpPr/>
          <p:nvPr/>
        </p:nvSpPr>
        <p:spPr bwMode="white">
          <a:xfrm>
            <a:off x="1548571" y="4847540"/>
            <a:ext cx="782709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859316-AFAB-7018-D81C-F98F81AE8B57}"/>
              </a:ext>
            </a:extLst>
          </p:cNvPr>
          <p:cNvSpPr/>
          <p:nvPr/>
        </p:nvSpPr>
        <p:spPr bwMode="white">
          <a:xfrm>
            <a:off x="1529523" y="5371413"/>
            <a:ext cx="678045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73B78F-AB41-9DFF-8135-18A86050C10E}"/>
              </a:ext>
            </a:extLst>
          </p:cNvPr>
          <p:cNvSpPr/>
          <p:nvPr/>
        </p:nvSpPr>
        <p:spPr bwMode="white">
          <a:xfrm>
            <a:off x="2331280" y="4233503"/>
            <a:ext cx="5074433" cy="38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73B78F-AB41-9DFF-8135-18A86050C10E}"/>
              </a:ext>
            </a:extLst>
          </p:cNvPr>
          <p:cNvSpPr/>
          <p:nvPr/>
        </p:nvSpPr>
        <p:spPr bwMode="white">
          <a:xfrm>
            <a:off x="2362856" y="4725793"/>
            <a:ext cx="5074433" cy="38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859316-AFAB-7018-D81C-F98F81AE8B57}"/>
              </a:ext>
            </a:extLst>
          </p:cNvPr>
          <p:cNvSpPr/>
          <p:nvPr/>
        </p:nvSpPr>
        <p:spPr bwMode="white">
          <a:xfrm>
            <a:off x="2339046" y="5339830"/>
            <a:ext cx="3108882" cy="27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3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21566-CDA0-D309-204E-2EDBC3306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23FCB4-DE24-88C5-467D-7803E90DB1B0}"/>
              </a:ext>
            </a:extLst>
          </p:cNvPr>
          <p:cNvSpPr/>
          <p:nvPr/>
        </p:nvSpPr>
        <p:spPr bwMode="white">
          <a:xfrm>
            <a:off x="7034285" y="2753917"/>
            <a:ext cx="457142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6BF7A-E055-2489-80DF-F51107CF070A}"/>
              </a:ext>
            </a:extLst>
          </p:cNvPr>
          <p:cNvSpPr/>
          <p:nvPr/>
        </p:nvSpPr>
        <p:spPr bwMode="white">
          <a:xfrm>
            <a:off x="4062857" y="3316438"/>
            <a:ext cx="457142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F08EE-8EBC-CF16-8882-784D5A7810C9}"/>
              </a:ext>
            </a:extLst>
          </p:cNvPr>
          <p:cNvSpPr/>
          <p:nvPr/>
        </p:nvSpPr>
        <p:spPr bwMode="white">
          <a:xfrm>
            <a:off x="1986666" y="4441479"/>
            <a:ext cx="4533333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34F6A56-FC14-2E1B-A7A9-171ECA635D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820923"/>
            <a:ext cx="10800000" cy="110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040D7C-0A10-0292-A005-A1C0431F98F6}"/>
              </a:ext>
            </a:extLst>
          </p:cNvPr>
          <p:cNvSpPr/>
          <p:nvPr/>
        </p:nvSpPr>
        <p:spPr bwMode="white">
          <a:xfrm>
            <a:off x="9984432" y="4973472"/>
            <a:ext cx="432048" cy="30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30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CA90D-BE93-0657-9075-AD2BAF1A42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4B0A2-5B1D-A937-BF0F-D927EA081EB2}"/>
              </a:ext>
            </a:extLst>
          </p:cNvPr>
          <p:cNvSpPr/>
          <p:nvPr/>
        </p:nvSpPr>
        <p:spPr bwMode="white">
          <a:xfrm>
            <a:off x="1015238" y="2694673"/>
            <a:ext cx="7419047" cy="87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BEE5FE-5227-9EB6-0A04-9EB20F3FE30E}"/>
              </a:ext>
            </a:extLst>
          </p:cNvPr>
          <p:cNvSpPr/>
          <p:nvPr/>
        </p:nvSpPr>
        <p:spPr bwMode="white">
          <a:xfrm>
            <a:off x="1005714" y="3751820"/>
            <a:ext cx="7419047" cy="82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80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65</cp:revision>
  <dcterms:created xsi:type="dcterms:W3CDTF">2015-09-16T06:44:00Z</dcterms:created>
  <dcterms:modified xsi:type="dcterms:W3CDTF">2024-08-07T14:52:50Z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