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6" r:id="rId4"/>
    <p:sldId id="325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901935"/>
            <a:ext cx="10800000" cy="1054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4"/>
          <a:stretch>
            <a:fillRect/>
          </a:stretch>
        </p:blipFill>
        <p:spPr>
          <a:xfrm>
            <a:off x="2855405" y="332740"/>
            <a:ext cx="7978965" cy="636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676" y="5157222"/>
            <a:ext cx="885699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1"/>
          <a:stretch>
            <a:fillRect/>
          </a:stretch>
        </p:blipFill>
        <p:spPr>
          <a:xfrm>
            <a:off x="1847825" y="836930"/>
            <a:ext cx="963043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513" y="837059"/>
            <a:ext cx="957707" cy="1712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2024-08-08T11:17:11Z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