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35" r:id="rId4"/>
    <p:sldId id="334" r:id="rId5"/>
    <p:sldId id="332" r:id="rId6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3E003-3959-4CE5-A69B-0B36313B98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7E0B1-3E14-43A9-8F87-A079766495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7E0B1-3E14-43A9-8F87-A079766495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956" y="2168860"/>
            <a:ext cx="11290088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135763"/>
            <a:ext cx="2190476" cy="43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4130819"/>
            <a:ext cx="2190476" cy="43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067045"/>
            <a:ext cx="2190476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4068583"/>
            <a:ext cx="2190476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8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01527" y="4342394"/>
            <a:ext cx="2135087" cy="36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997" y="4941168"/>
            <a:ext cx="557361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10550" y="6103595"/>
            <a:ext cx="511781" cy="34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16360" cy="422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105273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68" y="1891111"/>
            <a:ext cx="934578" cy="4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3512" y="3573016"/>
            <a:ext cx="5955770" cy="55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8256240" y="4365104"/>
            <a:ext cx="3672408" cy="232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463114" y="1891110"/>
            <a:ext cx="1937142" cy="4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9856" y="2732830"/>
            <a:ext cx="2304256" cy="55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70852" y="441320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3279004"/>
            <a:ext cx="1145058" cy="5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4309000"/>
            <a:ext cx="1266666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7" y="5367606"/>
            <a:ext cx="1276190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85" y="5367606"/>
            <a:ext cx="1266666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39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3556" y="2104832"/>
            <a:ext cx="352649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9066" y="2104832"/>
            <a:ext cx="325522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3892" y="3109999"/>
            <a:ext cx="316480" cy="40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666" y="6089276"/>
            <a:ext cx="1754203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5882" y="6089276"/>
            <a:ext cx="1754203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438509"/>
            <a:ext cx="619047" cy="4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2438509"/>
            <a:ext cx="600000" cy="4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3696423"/>
            <a:ext cx="619047" cy="4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00" y="3686893"/>
            <a:ext cx="609523" cy="4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1784" y="5030572"/>
            <a:ext cx="514285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6190" y="4954336"/>
            <a:ext cx="599999" cy="4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20" y="1125091"/>
            <a:ext cx="10800000" cy="293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8734" y="1277802"/>
            <a:ext cx="1123809" cy="53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56" y="2289514"/>
            <a:ext cx="1512168" cy="56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8734" y="3348948"/>
            <a:ext cx="647619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207" y="4149030"/>
            <a:ext cx="7661204" cy="2215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618" y="5714039"/>
            <a:ext cx="6360629" cy="57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2024-08-08T14:32:32Z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